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media/image17.svg" ContentType="image/svg+xml"/>
  <Override PartName="/ppt/media/image31.svg" ContentType="image/svg+xml"/>
  <Override PartName="/ppt/media/image35.svg" ContentType="image/svg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6" r:id="rId3"/>
  </p:sldMasterIdLst>
  <p:notesMasterIdLst>
    <p:notesMasterId r:id="rId7"/>
  </p:notesMasterIdLst>
  <p:handoutMasterIdLst>
    <p:handoutMasterId r:id="rId40"/>
  </p:handoutMasterIdLst>
  <p:sldIdLst>
    <p:sldId id="960" r:id="rId4"/>
    <p:sldId id="961" r:id="rId5"/>
    <p:sldId id="962" r:id="rId6"/>
    <p:sldId id="1034" r:id="rId8"/>
    <p:sldId id="963" r:id="rId9"/>
    <p:sldId id="964" r:id="rId10"/>
    <p:sldId id="965" r:id="rId11"/>
    <p:sldId id="966" r:id="rId12"/>
    <p:sldId id="1069" r:id="rId13"/>
    <p:sldId id="967" r:id="rId14"/>
    <p:sldId id="1067" r:id="rId15"/>
    <p:sldId id="1068" r:id="rId16"/>
    <p:sldId id="969" r:id="rId17"/>
    <p:sldId id="994" r:id="rId18"/>
    <p:sldId id="970" r:id="rId19"/>
    <p:sldId id="995" r:id="rId20"/>
    <p:sldId id="972" r:id="rId21"/>
    <p:sldId id="1016" r:id="rId22"/>
    <p:sldId id="977" r:id="rId23"/>
    <p:sldId id="297" r:id="rId24"/>
    <p:sldId id="888" r:id="rId25"/>
    <p:sldId id="946" r:id="rId26"/>
    <p:sldId id="849" r:id="rId27"/>
    <p:sldId id="850" r:id="rId28"/>
    <p:sldId id="851" r:id="rId29"/>
    <p:sldId id="852" r:id="rId30"/>
    <p:sldId id="910" r:id="rId31"/>
    <p:sldId id="857" r:id="rId32"/>
    <p:sldId id="853" r:id="rId33"/>
    <p:sldId id="854" r:id="rId34"/>
    <p:sldId id="858" r:id="rId35"/>
    <p:sldId id="860" r:id="rId36"/>
    <p:sldId id="861" r:id="rId37"/>
    <p:sldId id="864" r:id="rId38"/>
    <p:sldId id="1018" r:id="rId39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2" userDrawn="1">
          <p15:clr>
            <a:srgbClr val="A4A3A4"/>
          </p15:clr>
        </p15:guide>
        <p15:guide id="2" pos="5669" userDrawn="1">
          <p15:clr>
            <a:srgbClr val="A4A3A4"/>
          </p15:clr>
        </p15:guide>
        <p15:guide id="3" pos="5192" userDrawn="1">
          <p15:clr>
            <a:srgbClr val="A4A3A4"/>
          </p15:clr>
        </p15:guide>
        <p15:guide id="4" pos="4894" userDrawn="1">
          <p15:clr>
            <a:srgbClr val="A4A3A4"/>
          </p15:clr>
        </p15:guide>
        <p15:guide id="5" orient="horz" pos="19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0" name="朱庆丰" initials="z" lastIdx="1" clrIdx="0"/>
  <p:cmAuthor id="3" name="王德仁" initials="王" lastIdx="13" clrIdx="2"/>
  <p:cmAuthor id="2" name="David Liu" initials="WL" lastIdx="2" clrIdx="2"/>
  <p:cmAuthor id="1069625266" name="JJ" initials="J" lastIdx="8" clrIdx="4"/>
  <p:cmAuthor id="422605257" name="维虎" initials="维" lastIdx="3" clrIdx="5"/>
  <p:cmAuthor id="1483810881" name="WPS_1679281038" initials="W" lastIdx="1" clrIdx="2"/>
  <p:cmAuthor id="4" name="赵渊" initials="赵渊" lastIdx="2" clrIdx="3"/>
  <p:cmAuthor id="5" name="研发管理部" initials="研发管理部" lastIdx="1" clrIdx="4"/>
  <p:cmAuthor id="6" name="JDNB177" initials="J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416083"/>
    <a:srgbClr val="47507D"/>
    <a:srgbClr val="539F85"/>
    <a:srgbClr val="5D9585"/>
    <a:srgbClr val="5C9285"/>
    <a:srgbClr val="118D7B"/>
    <a:srgbClr val="CCCCCC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19" autoAdjust="0"/>
    <p:restoredTop sz="9387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556" y="52"/>
      </p:cViewPr>
      <p:guideLst>
        <p:guide orient="horz" pos="1682"/>
        <p:guide pos="5669"/>
        <p:guide pos="5192"/>
        <p:guide pos="4894"/>
        <p:guide orient="horz" pos="19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490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069625266" dt="2025-01-25T14:00:42.962" idx="7">
    <p:pos x="5420" y="230"/>
    <p:text>换国内261方案图纸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" panose="020B0400000000000000" charset="-122"/>
        <a:ea typeface="思源黑体 CN" panose="020B0400000000000000" charset="-122"/>
        <a:cs typeface="思源黑体 CN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" panose="020B0400000000000000" charset="-122"/>
        <a:ea typeface="思源黑体 CN" panose="020B0400000000000000" charset="-122"/>
        <a:cs typeface="思源黑体 CN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" panose="020B0400000000000000" charset="-122"/>
        <a:ea typeface="思源黑体 CN" panose="020B0400000000000000" charset="-122"/>
        <a:cs typeface="思源黑体 CN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" panose="020B0400000000000000" charset="-122"/>
        <a:ea typeface="思源黑体 CN" panose="020B0400000000000000" charset="-122"/>
        <a:cs typeface="思源黑体 CN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" panose="020B0400000000000000" charset="-122"/>
        <a:ea typeface="思源黑体 CN" panose="020B0400000000000000" charset="-122"/>
        <a:cs typeface="思源黑体 CN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8BE0507-F14C-4DF8-B5A1-CEB362DF6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87498-8A3E-DE40-B9AD-19F2A603FD8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 panose="020B0400000000000000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 panose="020B04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2428-EB33-3443-AABB-542D2E995EF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9E549-6928-CB4B-A046-5524132343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515"/>
            <a:ext cx="9144000" cy="5142471"/>
          </a:xfrm>
          <a:prstGeom prst="rect">
            <a:avLst/>
          </a:prstGeom>
        </p:spPr>
      </p:pic>
      <p:sp>
        <p:nvSpPr>
          <p:cNvPr id="4" name="空心弧 3"/>
          <p:cNvSpPr/>
          <p:nvPr userDrawn="1"/>
        </p:nvSpPr>
        <p:spPr>
          <a:xfrm rot="19022577" flipV="1">
            <a:off x="1675851" y="-4795105"/>
            <a:ext cx="9931083" cy="9775911"/>
          </a:xfrm>
          <a:prstGeom prst="blockArc">
            <a:avLst>
              <a:gd name="adj1" fmla="val 11682305"/>
              <a:gd name="adj2" fmla="val 20256576"/>
              <a:gd name="adj3" fmla="val 12289"/>
            </a:avLst>
          </a:prstGeom>
          <a:gradFill flip="none" rotWithShape="1">
            <a:gsLst>
              <a:gs pos="16000">
                <a:schemeClr val="accent1">
                  <a:alpha val="0"/>
                </a:schemeClr>
              </a:gs>
              <a:gs pos="97000">
                <a:schemeClr val="accent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阿里巴巴普惠体 R" panose="00020600040101010101" charset="-122"/>
              <a:cs typeface="+mn-cs"/>
            </a:endParaRPr>
          </a:p>
        </p:txBody>
      </p:sp>
      <p:pic>
        <p:nvPicPr>
          <p:cNvPr id="5" name="图片 4" descr="图片包含 物体, 黑暗, 灯光, 灯&#10;&#10;描述已自动生成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9786">
            <a:off x="5788154" y="3051981"/>
            <a:ext cx="4632777" cy="2819755"/>
          </a:xfrm>
          <a:prstGeom prst="rect">
            <a:avLst/>
          </a:prstGeom>
        </p:spPr>
      </p:pic>
      <p:pic>
        <p:nvPicPr>
          <p:cNvPr id="6" name="图片 5" descr="图片包含 背景图案&#10;&#10;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450"/>
            <a:ext cx="9142857" cy="51426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7553668" y="238126"/>
            <a:ext cx="1383695" cy="567244"/>
          </a:xfrm>
          <a:prstGeom prst="rect">
            <a:avLst/>
          </a:prstGeom>
          <a:solidFill>
            <a:srgbClr val="030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徽标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74" y="425537"/>
            <a:ext cx="989383" cy="272302"/>
          </a:xfrm>
          <a:prstGeom prst="rect">
            <a:avLst/>
          </a:prstGeom>
        </p:spPr>
      </p:pic>
      <p:sp>
        <p:nvSpPr>
          <p:cNvPr id="9" name="空心弧 8"/>
          <p:cNvSpPr/>
          <p:nvPr userDrawn="1"/>
        </p:nvSpPr>
        <p:spPr>
          <a:xfrm rot="3860807" flipH="1" flipV="1">
            <a:off x="-1418785" y="-8079847"/>
            <a:ext cx="9775910" cy="9931085"/>
          </a:xfrm>
          <a:prstGeom prst="blockArc">
            <a:avLst>
              <a:gd name="adj1" fmla="val 11682305"/>
              <a:gd name="adj2" fmla="val 20256576"/>
              <a:gd name="adj3" fmla="val 12289"/>
            </a:avLst>
          </a:prstGeom>
          <a:gradFill flip="none" rotWithShape="1">
            <a:gsLst>
              <a:gs pos="16000">
                <a:schemeClr val="accent1">
                  <a:alpha val="0"/>
                </a:schemeClr>
              </a:gs>
              <a:gs pos="97000">
                <a:schemeClr val="accent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0" y="-959523"/>
            <a:ext cx="754743" cy="7429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784" y="-959523"/>
            <a:ext cx="754743" cy="742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72415">
              <a:lnSpc>
                <a:spcPct val="100000"/>
              </a:lnSpc>
              <a:spcBef>
                <a:spcPts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0A11FB7E-6E95-48BC-A6BD-46518C2D55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A66BA23-D736-43FF-9C80-C0D3898363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tags" Target="../tags/tag17.xml"/><Relationship Id="rId5" Type="http://schemas.openxmlformats.org/officeDocument/2006/relationships/image" Target="../media/image15.pn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19.xml"/><Relationship Id="rId10" Type="http://schemas.openxmlformats.org/officeDocument/2006/relationships/image" Target="../media/image7.pn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18.emf"/><Relationship Id="rId1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22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6" Type="http://schemas.openxmlformats.org/officeDocument/2006/relationships/comments" Target="../comments/comment1.xml"/><Relationship Id="rId25" Type="http://schemas.openxmlformats.org/officeDocument/2006/relationships/slideLayout" Target="../slideLayouts/slideLayout6.xml"/><Relationship Id="rId24" Type="http://schemas.openxmlformats.org/officeDocument/2006/relationships/image" Target="../media/image9.png"/><Relationship Id="rId23" Type="http://schemas.openxmlformats.org/officeDocument/2006/relationships/image" Target="../media/image7.png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image" Target="../media/image21.png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openxmlformats.org/officeDocument/2006/relationships/tags" Target="../tags/tag40.xml"/><Relationship Id="rId2" Type="http://schemas.openxmlformats.org/officeDocument/2006/relationships/image" Target="../media/image7.png"/><Relationship Id="rId1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99" Type="http://schemas.openxmlformats.org/officeDocument/2006/relationships/tags" Target="../tags/tag133.xml"/><Relationship Id="rId98" Type="http://schemas.openxmlformats.org/officeDocument/2006/relationships/tags" Target="../tags/tag132.xml"/><Relationship Id="rId97" Type="http://schemas.openxmlformats.org/officeDocument/2006/relationships/tags" Target="../tags/tag131.xml"/><Relationship Id="rId96" Type="http://schemas.openxmlformats.org/officeDocument/2006/relationships/tags" Target="../tags/tag130.xml"/><Relationship Id="rId95" Type="http://schemas.openxmlformats.org/officeDocument/2006/relationships/tags" Target="../tags/tag129.xml"/><Relationship Id="rId94" Type="http://schemas.openxmlformats.org/officeDocument/2006/relationships/tags" Target="../tags/tag128.xml"/><Relationship Id="rId93" Type="http://schemas.openxmlformats.org/officeDocument/2006/relationships/tags" Target="../tags/tag127.xml"/><Relationship Id="rId92" Type="http://schemas.openxmlformats.org/officeDocument/2006/relationships/tags" Target="../tags/tag126.xml"/><Relationship Id="rId91" Type="http://schemas.openxmlformats.org/officeDocument/2006/relationships/tags" Target="../tags/tag125.xml"/><Relationship Id="rId90" Type="http://schemas.openxmlformats.org/officeDocument/2006/relationships/tags" Target="../tags/tag124.xml"/><Relationship Id="rId9" Type="http://schemas.openxmlformats.org/officeDocument/2006/relationships/tags" Target="../tags/tag47.xml"/><Relationship Id="rId89" Type="http://schemas.openxmlformats.org/officeDocument/2006/relationships/tags" Target="../tags/tag123.xml"/><Relationship Id="rId88" Type="http://schemas.openxmlformats.org/officeDocument/2006/relationships/tags" Target="../tags/tag122.xml"/><Relationship Id="rId87" Type="http://schemas.openxmlformats.org/officeDocument/2006/relationships/tags" Target="../tags/tag121.xml"/><Relationship Id="rId86" Type="http://schemas.openxmlformats.org/officeDocument/2006/relationships/tags" Target="../tags/tag120.xml"/><Relationship Id="rId85" Type="http://schemas.openxmlformats.org/officeDocument/2006/relationships/tags" Target="../tags/tag119.xml"/><Relationship Id="rId84" Type="http://schemas.openxmlformats.org/officeDocument/2006/relationships/tags" Target="../tags/tag118.xml"/><Relationship Id="rId83" Type="http://schemas.openxmlformats.org/officeDocument/2006/relationships/tags" Target="../tags/tag117.xml"/><Relationship Id="rId82" Type="http://schemas.openxmlformats.org/officeDocument/2006/relationships/tags" Target="../tags/tag116.xml"/><Relationship Id="rId81" Type="http://schemas.openxmlformats.org/officeDocument/2006/relationships/tags" Target="../tags/tag115.xml"/><Relationship Id="rId80" Type="http://schemas.openxmlformats.org/officeDocument/2006/relationships/tags" Target="../tags/tag114.xml"/><Relationship Id="rId8" Type="http://schemas.openxmlformats.org/officeDocument/2006/relationships/tags" Target="../tags/tag46.xml"/><Relationship Id="rId79" Type="http://schemas.openxmlformats.org/officeDocument/2006/relationships/tags" Target="../tags/tag113.xml"/><Relationship Id="rId78" Type="http://schemas.openxmlformats.org/officeDocument/2006/relationships/tags" Target="../tags/tag112.xml"/><Relationship Id="rId77" Type="http://schemas.openxmlformats.org/officeDocument/2006/relationships/tags" Target="../tags/tag111.xml"/><Relationship Id="rId76" Type="http://schemas.openxmlformats.org/officeDocument/2006/relationships/tags" Target="../tags/tag110.xml"/><Relationship Id="rId75" Type="http://schemas.openxmlformats.org/officeDocument/2006/relationships/tags" Target="../tags/tag109.xml"/><Relationship Id="rId74" Type="http://schemas.openxmlformats.org/officeDocument/2006/relationships/tags" Target="../tags/tag108.xml"/><Relationship Id="rId73" Type="http://schemas.openxmlformats.org/officeDocument/2006/relationships/tags" Target="../tags/tag107.xml"/><Relationship Id="rId72" Type="http://schemas.openxmlformats.org/officeDocument/2006/relationships/tags" Target="../tags/tag106.xml"/><Relationship Id="rId71" Type="http://schemas.openxmlformats.org/officeDocument/2006/relationships/image" Target="../media/image28.jpeg"/><Relationship Id="rId70" Type="http://schemas.openxmlformats.org/officeDocument/2006/relationships/tags" Target="../tags/tag105.xml"/><Relationship Id="rId7" Type="http://schemas.openxmlformats.org/officeDocument/2006/relationships/tags" Target="../tags/tag45.xml"/><Relationship Id="rId69" Type="http://schemas.openxmlformats.org/officeDocument/2006/relationships/tags" Target="../tags/tag104.xml"/><Relationship Id="rId68" Type="http://schemas.openxmlformats.org/officeDocument/2006/relationships/tags" Target="../tags/tag103.xml"/><Relationship Id="rId67" Type="http://schemas.openxmlformats.org/officeDocument/2006/relationships/tags" Target="../tags/tag102.xml"/><Relationship Id="rId66" Type="http://schemas.openxmlformats.org/officeDocument/2006/relationships/tags" Target="../tags/tag101.xml"/><Relationship Id="rId65" Type="http://schemas.openxmlformats.org/officeDocument/2006/relationships/image" Target="../media/image27.jpeg"/><Relationship Id="rId64" Type="http://schemas.openxmlformats.org/officeDocument/2006/relationships/tags" Target="../tags/tag100.xml"/><Relationship Id="rId63" Type="http://schemas.openxmlformats.org/officeDocument/2006/relationships/tags" Target="../tags/tag99.xml"/><Relationship Id="rId62" Type="http://schemas.openxmlformats.org/officeDocument/2006/relationships/tags" Target="../tags/tag98.xml"/><Relationship Id="rId61" Type="http://schemas.openxmlformats.org/officeDocument/2006/relationships/tags" Target="../tags/tag97.xml"/><Relationship Id="rId60" Type="http://schemas.openxmlformats.org/officeDocument/2006/relationships/tags" Target="../tags/tag96.xml"/><Relationship Id="rId6" Type="http://schemas.openxmlformats.org/officeDocument/2006/relationships/tags" Target="../tags/tag44.xml"/><Relationship Id="rId59" Type="http://schemas.openxmlformats.org/officeDocument/2006/relationships/tags" Target="../tags/tag95.xml"/><Relationship Id="rId58" Type="http://schemas.openxmlformats.org/officeDocument/2006/relationships/tags" Target="../tags/tag94.xml"/><Relationship Id="rId57" Type="http://schemas.openxmlformats.org/officeDocument/2006/relationships/tags" Target="../tags/tag93.xml"/><Relationship Id="rId56" Type="http://schemas.openxmlformats.org/officeDocument/2006/relationships/tags" Target="../tags/tag92.xml"/><Relationship Id="rId55" Type="http://schemas.openxmlformats.org/officeDocument/2006/relationships/tags" Target="../tags/tag91.xml"/><Relationship Id="rId54" Type="http://schemas.openxmlformats.org/officeDocument/2006/relationships/tags" Target="../tags/tag90.xml"/><Relationship Id="rId53" Type="http://schemas.openxmlformats.org/officeDocument/2006/relationships/tags" Target="../tags/tag89.xml"/><Relationship Id="rId52" Type="http://schemas.openxmlformats.org/officeDocument/2006/relationships/tags" Target="../tags/tag88.xml"/><Relationship Id="rId51" Type="http://schemas.openxmlformats.org/officeDocument/2006/relationships/tags" Target="../tags/tag87.xml"/><Relationship Id="rId50" Type="http://schemas.openxmlformats.org/officeDocument/2006/relationships/tags" Target="../tags/tag86.xml"/><Relationship Id="rId5" Type="http://schemas.openxmlformats.org/officeDocument/2006/relationships/tags" Target="../tags/tag43.xml"/><Relationship Id="rId49" Type="http://schemas.openxmlformats.org/officeDocument/2006/relationships/tags" Target="../tags/tag85.xml"/><Relationship Id="rId48" Type="http://schemas.openxmlformats.org/officeDocument/2006/relationships/tags" Target="../tags/tag84.xml"/><Relationship Id="rId47" Type="http://schemas.openxmlformats.org/officeDocument/2006/relationships/tags" Target="../tags/tag83.xml"/><Relationship Id="rId46" Type="http://schemas.openxmlformats.org/officeDocument/2006/relationships/tags" Target="../tags/tag82.xml"/><Relationship Id="rId45" Type="http://schemas.openxmlformats.org/officeDocument/2006/relationships/tags" Target="../tags/tag81.xml"/><Relationship Id="rId44" Type="http://schemas.openxmlformats.org/officeDocument/2006/relationships/tags" Target="../tags/tag80.xml"/><Relationship Id="rId43" Type="http://schemas.microsoft.com/office/2007/relationships/hdphoto" Target="../media/image26.wdp"/><Relationship Id="rId42" Type="http://schemas.openxmlformats.org/officeDocument/2006/relationships/image" Target="../media/image25.png"/><Relationship Id="rId41" Type="http://schemas.openxmlformats.org/officeDocument/2006/relationships/tags" Target="../tags/tag79.xml"/><Relationship Id="rId40" Type="http://schemas.openxmlformats.org/officeDocument/2006/relationships/tags" Target="../tags/tag78.xml"/><Relationship Id="rId4" Type="http://schemas.openxmlformats.org/officeDocument/2006/relationships/tags" Target="../tags/tag42.xml"/><Relationship Id="rId39" Type="http://schemas.openxmlformats.org/officeDocument/2006/relationships/tags" Target="../tags/tag77.xml"/><Relationship Id="rId38" Type="http://schemas.openxmlformats.org/officeDocument/2006/relationships/tags" Target="../tags/tag76.xml"/><Relationship Id="rId37" Type="http://schemas.openxmlformats.org/officeDocument/2006/relationships/tags" Target="../tags/tag75.xml"/><Relationship Id="rId36" Type="http://schemas.openxmlformats.org/officeDocument/2006/relationships/tags" Target="../tags/tag74.xml"/><Relationship Id="rId35" Type="http://schemas.openxmlformats.org/officeDocument/2006/relationships/tags" Target="../tags/tag73.xml"/><Relationship Id="rId34" Type="http://schemas.openxmlformats.org/officeDocument/2006/relationships/tags" Target="../tags/tag72.xml"/><Relationship Id="rId33" Type="http://schemas.openxmlformats.org/officeDocument/2006/relationships/tags" Target="../tags/tag71.xml"/><Relationship Id="rId32" Type="http://schemas.openxmlformats.org/officeDocument/2006/relationships/tags" Target="../tags/tag70.xml"/><Relationship Id="rId31" Type="http://schemas.openxmlformats.org/officeDocument/2006/relationships/tags" Target="../tags/tag69.xml"/><Relationship Id="rId30" Type="http://schemas.openxmlformats.org/officeDocument/2006/relationships/tags" Target="../tags/tag68.xml"/><Relationship Id="rId3" Type="http://schemas.openxmlformats.org/officeDocument/2006/relationships/image" Target="../media/image7.png"/><Relationship Id="rId29" Type="http://schemas.openxmlformats.org/officeDocument/2006/relationships/tags" Target="../tags/tag67.xml"/><Relationship Id="rId28" Type="http://schemas.openxmlformats.org/officeDocument/2006/relationships/tags" Target="../tags/tag66.xml"/><Relationship Id="rId27" Type="http://schemas.openxmlformats.org/officeDocument/2006/relationships/tags" Target="../tags/tag65.xml"/><Relationship Id="rId26" Type="http://schemas.openxmlformats.org/officeDocument/2006/relationships/tags" Target="../tags/tag64.xml"/><Relationship Id="rId25" Type="http://schemas.openxmlformats.org/officeDocument/2006/relationships/tags" Target="../tags/tag63.xml"/><Relationship Id="rId24" Type="http://schemas.openxmlformats.org/officeDocument/2006/relationships/tags" Target="../tags/tag62.xml"/><Relationship Id="rId236" Type="http://schemas.openxmlformats.org/officeDocument/2006/relationships/notesSlide" Target="../notesSlides/notesSlide7.xml"/><Relationship Id="rId235" Type="http://schemas.openxmlformats.org/officeDocument/2006/relationships/slideLayout" Target="../slideLayouts/slideLayout1.xml"/><Relationship Id="rId234" Type="http://schemas.openxmlformats.org/officeDocument/2006/relationships/tags" Target="../tags/tag268.xml"/><Relationship Id="rId233" Type="http://schemas.openxmlformats.org/officeDocument/2006/relationships/tags" Target="../tags/tag267.xml"/><Relationship Id="rId232" Type="http://schemas.openxmlformats.org/officeDocument/2006/relationships/tags" Target="../tags/tag266.xml"/><Relationship Id="rId231" Type="http://schemas.openxmlformats.org/officeDocument/2006/relationships/tags" Target="../tags/tag265.xml"/><Relationship Id="rId230" Type="http://schemas.openxmlformats.org/officeDocument/2006/relationships/tags" Target="../tags/tag264.xml"/><Relationship Id="rId23" Type="http://schemas.openxmlformats.org/officeDocument/2006/relationships/tags" Target="../tags/tag61.xml"/><Relationship Id="rId229" Type="http://schemas.openxmlformats.org/officeDocument/2006/relationships/tags" Target="../tags/tag263.xml"/><Relationship Id="rId228" Type="http://schemas.openxmlformats.org/officeDocument/2006/relationships/tags" Target="../tags/tag262.xml"/><Relationship Id="rId227" Type="http://schemas.openxmlformats.org/officeDocument/2006/relationships/tags" Target="../tags/tag261.xml"/><Relationship Id="rId226" Type="http://schemas.openxmlformats.org/officeDocument/2006/relationships/tags" Target="../tags/tag260.xml"/><Relationship Id="rId225" Type="http://schemas.openxmlformats.org/officeDocument/2006/relationships/tags" Target="../tags/tag259.xml"/><Relationship Id="rId224" Type="http://schemas.openxmlformats.org/officeDocument/2006/relationships/tags" Target="../tags/tag258.xml"/><Relationship Id="rId223" Type="http://schemas.openxmlformats.org/officeDocument/2006/relationships/tags" Target="../tags/tag257.xml"/><Relationship Id="rId222" Type="http://schemas.openxmlformats.org/officeDocument/2006/relationships/tags" Target="../tags/tag256.xml"/><Relationship Id="rId221" Type="http://schemas.openxmlformats.org/officeDocument/2006/relationships/tags" Target="../tags/tag255.xml"/><Relationship Id="rId220" Type="http://schemas.openxmlformats.org/officeDocument/2006/relationships/tags" Target="../tags/tag254.xml"/><Relationship Id="rId22" Type="http://schemas.openxmlformats.org/officeDocument/2006/relationships/tags" Target="../tags/tag60.xml"/><Relationship Id="rId219" Type="http://schemas.openxmlformats.org/officeDocument/2006/relationships/tags" Target="../tags/tag253.xml"/><Relationship Id="rId218" Type="http://schemas.openxmlformats.org/officeDocument/2006/relationships/tags" Target="../tags/tag252.xml"/><Relationship Id="rId217" Type="http://schemas.openxmlformats.org/officeDocument/2006/relationships/tags" Target="../tags/tag251.xml"/><Relationship Id="rId216" Type="http://schemas.openxmlformats.org/officeDocument/2006/relationships/tags" Target="../tags/tag250.xml"/><Relationship Id="rId215" Type="http://schemas.openxmlformats.org/officeDocument/2006/relationships/tags" Target="../tags/tag249.xml"/><Relationship Id="rId214" Type="http://schemas.openxmlformats.org/officeDocument/2006/relationships/tags" Target="../tags/tag248.xml"/><Relationship Id="rId213" Type="http://schemas.openxmlformats.org/officeDocument/2006/relationships/tags" Target="../tags/tag247.xml"/><Relationship Id="rId212" Type="http://schemas.openxmlformats.org/officeDocument/2006/relationships/tags" Target="../tags/tag246.xml"/><Relationship Id="rId211" Type="http://schemas.openxmlformats.org/officeDocument/2006/relationships/tags" Target="../tags/tag245.xml"/><Relationship Id="rId210" Type="http://schemas.openxmlformats.org/officeDocument/2006/relationships/tags" Target="../tags/tag244.xml"/><Relationship Id="rId21" Type="http://schemas.openxmlformats.org/officeDocument/2006/relationships/tags" Target="../tags/tag59.xml"/><Relationship Id="rId209" Type="http://schemas.openxmlformats.org/officeDocument/2006/relationships/tags" Target="../tags/tag243.xml"/><Relationship Id="rId208" Type="http://schemas.openxmlformats.org/officeDocument/2006/relationships/tags" Target="../tags/tag242.xml"/><Relationship Id="rId207" Type="http://schemas.openxmlformats.org/officeDocument/2006/relationships/tags" Target="../tags/tag241.xml"/><Relationship Id="rId206" Type="http://schemas.openxmlformats.org/officeDocument/2006/relationships/tags" Target="../tags/tag240.xml"/><Relationship Id="rId205" Type="http://schemas.openxmlformats.org/officeDocument/2006/relationships/tags" Target="../tags/tag239.xml"/><Relationship Id="rId204" Type="http://schemas.openxmlformats.org/officeDocument/2006/relationships/tags" Target="../tags/tag238.xml"/><Relationship Id="rId203" Type="http://schemas.openxmlformats.org/officeDocument/2006/relationships/tags" Target="../tags/tag237.xml"/><Relationship Id="rId202" Type="http://schemas.openxmlformats.org/officeDocument/2006/relationships/tags" Target="../tags/tag236.xml"/><Relationship Id="rId201" Type="http://schemas.openxmlformats.org/officeDocument/2006/relationships/tags" Target="../tags/tag235.xml"/><Relationship Id="rId200" Type="http://schemas.openxmlformats.org/officeDocument/2006/relationships/tags" Target="../tags/tag234.xml"/><Relationship Id="rId20" Type="http://schemas.openxmlformats.org/officeDocument/2006/relationships/tags" Target="../tags/tag58.xml"/><Relationship Id="rId2" Type="http://schemas.openxmlformats.org/officeDocument/2006/relationships/image" Target="../media/image24.png"/><Relationship Id="rId199" Type="http://schemas.openxmlformats.org/officeDocument/2006/relationships/tags" Target="../tags/tag233.xml"/><Relationship Id="rId198" Type="http://schemas.openxmlformats.org/officeDocument/2006/relationships/tags" Target="../tags/tag232.xml"/><Relationship Id="rId197" Type="http://schemas.openxmlformats.org/officeDocument/2006/relationships/tags" Target="../tags/tag231.xml"/><Relationship Id="rId196" Type="http://schemas.openxmlformats.org/officeDocument/2006/relationships/tags" Target="../tags/tag230.xml"/><Relationship Id="rId195" Type="http://schemas.openxmlformats.org/officeDocument/2006/relationships/tags" Target="../tags/tag229.xml"/><Relationship Id="rId194" Type="http://schemas.openxmlformats.org/officeDocument/2006/relationships/tags" Target="../tags/tag228.xml"/><Relationship Id="rId193" Type="http://schemas.openxmlformats.org/officeDocument/2006/relationships/tags" Target="../tags/tag227.xml"/><Relationship Id="rId192" Type="http://schemas.openxmlformats.org/officeDocument/2006/relationships/tags" Target="../tags/tag226.xml"/><Relationship Id="rId191" Type="http://schemas.openxmlformats.org/officeDocument/2006/relationships/tags" Target="../tags/tag225.xml"/><Relationship Id="rId190" Type="http://schemas.openxmlformats.org/officeDocument/2006/relationships/tags" Target="../tags/tag224.xml"/><Relationship Id="rId19" Type="http://schemas.openxmlformats.org/officeDocument/2006/relationships/tags" Target="../tags/tag57.xml"/><Relationship Id="rId189" Type="http://schemas.openxmlformats.org/officeDocument/2006/relationships/tags" Target="../tags/tag223.xml"/><Relationship Id="rId188" Type="http://schemas.openxmlformats.org/officeDocument/2006/relationships/tags" Target="../tags/tag222.xml"/><Relationship Id="rId187" Type="http://schemas.openxmlformats.org/officeDocument/2006/relationships/tags" Target="../tags/tag221.xml"/><Relationship Id="rId186" Type="http://schemas.openxmlformats.org/officeDocument/2006/relationships/tags" Target="../tags/tag220.xml"/><Relationship Id="rId185" Type="http://schemas.openxmlformats.org/officeDocument/2006/relationships/tags" Target="../tags/tag219.xml"/><Relationship Id="rId184" Type="http://schemas.openxmlformats.org/officeDocument/2006/relationships/tags" Target="../tags/tag218.xml"/><Relationship Id="rId183" Type="http://schemas.openxmlformats.org/officeDocument/2006/relationships/tags" Target="../tags/tag217.xml"/><Relationship Id="rId182" Type="http://schemas.openxmlformats.org/officeDocument/2006/relationships/tags" Target="../tags/tag216.xml"/><Relationship Id="rId181" Type="http://schemas.openxmlformats.org/officeDocument/2006/relationships/tags" Target="../tags/tag215.xml"/><Relationship Id="rId180" Type="http://schemas.openxmlformats.org/officeDocument/2006/relationships/tags" Target="../tags/tag214.xml"/><Relationship Id="rId18" Type="http://schemas.openxmlformats.org/officeDocument/2006/relationships/tags" Target="../tags/tag56.xml"/><Relationship Id="rId179" Type="http://schemas.openxmlformats.org/officeDocument/2006/relationships/tags" Target="../tags/tag213.xml"/><Relationship Id="rId178" Type="http://schemas.openxmlformats.org/officeDocument/2006/relationships/tags" Target="../tags/tag212.xml"/><Relationship Id="rId177" Type="http://schemas.openxmlformats.org/officeDocument/2006/relationships/tags" Target="../tags/tag211.xml"/><Relationship Id="rId176" Type="http://schemas.openxmlformats.org/officeDocument/2006/relationships/tags" Target="../tags/tag210.xml"/><Relationship Id="rId175" Type="http://schemas.openxmlformats.org/officeDocument/2006/relationships/tags" Target="../tags/tag209.xml"/><Relationship Id="rId174" Type="http://schemas.openxmlformats.org/officeDocument/2006/relationships/tags" Target="../tags/tag208.xml"/><Relationship Id="rId173" Type="http://schemas.openxmlformats.org/officeDocument/2006/relationships/tags" Target="../tags/tag207.xml"/><Relationship Id="rId172" Type="http://schemas.openxmlformats.org/officeDocument/2006/relationships/tags" Target="../tags/tag206.xml"/><Relationship Id="rId171" Type="http://schemas.openxmlformats.org/officeDocument/2006/relationships/tags" Target="../tags/tag205.xml"/><Relationship Id="rId170" Type="http://schemas.openxmlformats.org/officeDocument/2006/relationships/tags" Target="../tags/tag204.xml"/><Relationship Id="rId17" Type="http://schemas.openxmlformats.org/officeDocument/2006/relationships/tags" Target="../tags/tag55.xml"/><Relationship Id="rId169" Type="http://schemas.openxmlformats.org/officeDocument/2006/relationships/tags" Target="../tags/tag203.xml"/><Relationship Id="rId168" Type="http://schemas.openxmlformats.org/officeDocument/2006/relationships/tags" Target="../tags/tag202.xml"/><Relationship Id="rId167" Type="http://schemas.openxmlformats.org/officeDocument/2006/relationships/tags" Target="../tags/tag201.xml"/><Relationship Id="rId166" Type="http://schemas.openxmlformats.org/officeDocument/2006/relationships/tags" Target="../tags/tag200.xml"/><Relationship Id="rId165" Type="http://schemas.openxmlformats.org/officeDocument/2006/relationships/tags" Target="../tags/tag199.xml"/><Relationship Id="rId164" Type="http://schemas.openxmlformats.org/officeDocument/2006/relationships/tags" Target="../tags/tag198.xml"/><Relationship Id="rId163" Type="http://schemas.openxmlformats.org/officeDocument/2006/relationships/tags" Target="../tags/tag197.xml"/><Relationship Id="rId162" Type="http://schemas.openxmlformats.org/officeDocument/2006/relationships/tags" Target="../tags/tag196.xml"/><Relationship Id="rId161" Type="http://schemas.openxmlformats.org/officeDocument/2006/relationships/tags" Target="../tags/tag195.xml"/><Relationship Id="rId160" Type="http://schemas.openxmlformats.org/officeDocument/2006/relationships/tags" Target="../tags/tag194.xml"/><Relationship Id="rId16" Type="http://schemas.openxmlformats.org/officeDocument/2006/relationships/tags" Target="../tags/tag54.xml"/><Relationship Id="rId159" Type="http://schemas.openxmlformats.org/officeDocument/2006/relationships/tags" Target="../tags/tag193.xml"/><Relationship Id="rId158" Type="http://schemas.openxmlformats.org/officeDocument/2006/relationships/tags" Target="../tags/tag192.xml"/><Relationship Id="rId157" Type="http://schemas.openxmlformats.org/officeDocument/2006/relationships/tags" Target="../tags/tag191.xml"/><Relationship Id="rId156" Type="http://schemas.openxmlformats.org/officeDocument/2006/relationships/tags" Target="../tags/tag190.xml"/><Relationship Id="rId155" Type="http://schemas.openxmlformats.org/officeDocument/2006/relationships/tags" Target="../tags/tag189.xml"/><Relationship Id="rId154" Type="http://schemas.openxmlformats.org/officeDocument/2006/relationships/tags" Target="../tags/tag188.xml"/><Relationship Id="rId153" Type="http://schemas.openxmlformats.org/officeDocument/2006/relationships/tags" Target="../tags/tag187.xml"/><Relationship Id="rId152" Type="http://schemas.openxmlformats.org/officeDocument/2006/relationships/tags" Target="../tags/tag186.xml"/><Relationship Id="rId151" Type="http://schemas.openxmlformats.org/officeDocument/2006/relationships/tags" Target="../tags/tag185.xml"/><Relationship Id="rId150" Type="http://schemas.openxmlformats.org/officeDocument/2006/relationships/tags" Target="../tags/tag184.xml"/><Relationship Id="rId15" Type="http://schemas.openxmlformats.org/officeDocument/2006/relationships/tags" Target="../tags/tag53.xml"/><Relationship Id="rId149" Type="http://schemas.openxmlformats.org/officeDocument/2006/relationships/tags" Target="../tags/tag183.xml"/><Relationship Id="rId148" Type="http://schemas.openxmlformats.org/officeDocument/2006/relationships/tags" Target="../tags/tag182.xml"/><Relationship Id="rId147" Type="http://schemas.openxmlformats.org/officeDocument/2006/relationships/tags" Target="../tags/tag181.xml"/><Relationship Id="rId146" Type="http://schemas.openxmlformats.org/officeDocument/2006/relationships/tags" Target="../tags/tag180.xml"/><Relationship Id="rId145" Type="http://schemas.openxmlformats.org/officeDocument/2006/relationships/tags" Target="../tags/tag179.xml"/><Relationship Id="rId144" Type="http://schemas.openxmlformats.org/officeDocument/2006/relationships/tags" Target="../tags/tag178.xml"/><Relationship Id="rId143" Type="http://schemas.openxmlformats.org/officeDocument/2006/relationships/tags" Target="../tags/tag177.xml"/><Relationship Id="rId142" Type="http://schemas.openxmlformats.org/officeDocument/2006/relationships/tags" Target="../tags/tag176.xml"/><Relationship Id="rId141" Type="http://schemas.openxmlformats.org/officeDocument/2006/relationships/tags" Target="../tags/tag175.xml"/><Relationship Id="rId140" Type="http://schemas.openxmlformats.org/officeDocument/2006/relationships/tags" Target="../tags/tag174.xml"/><Relationship Id="rId14" Type="http://schemas.openxmlformats.org/officeDocument/2006/relationships/tags" Target="../tags/tag52.xml"/><Relationship Id="rId139" Type="http://schemas.openxmlformats.org/officeDocument/2006/relationships/tags" Target="../tags/tag173.xml"/><Relationship Id="rId138" Type="http://schemas.openxmlformats.org/officeDocument/2006/relationships/tags" Target="../tags/tag172.xml"/><Relationship Id="rId137" Type="http://schemas.openxmlformats.org/officeDocument/2006/relationships/tags" Target="../tags/tag171.xml"/><Relationship Id="rId136" Type="http://schemas.openxmlformats.org/officeDocument/2006/relationships/tags" Target="../tags/tag170.xml"/><Relationship Id="rId135" Type="http://schemas.openxmlformats.org/officeDocument/2006/relationships/tags" Target="../tags/tag169.xml"/><Relationship Id="rId134" Type="http://schemas.openxmlformats.org/officeDocument/2006/relationships/tags" Target="../tags/tag168.xml"/><Relationship Id="rId133" Type="http://schemas.openxmlformats.org/officeDocument/2006/relationships/tags" Target="../tags/tag167.xml"/><Relationship Id="rId132" Type="http://schemas.openxmlformats.org/officeDocument/2006/relationships/tags" Target="../tags/tag166.xml"/><Relationship Id="rId131" Type="http://schemas.openxmlformats.org/officeDocument/2006/relationships/tags" Target="../tags/tag165.xml"/><Relationship Id="rId130" Type="http://schemas.openxmlformats.org/officeDocument/2006/relationships/tags" Target="../tags/tag164.xml"/><Relationship Id="rId13" Type="http://schemas.openxmlformats.org/officeDocument/2006/relationships/tags" Target="../tags/tag51.xml"/><Relationship Id="rId129" Type="http://schemas.openxmlformats.org/officeDocument/2006/relationships/tags" Target="../tags/tag163.xml"/><Relationship Id="rId128" Type="http://schemas.openxmlformats.org/officeDocument/2006/relationships/tags" Target="../tags/tag162.xml"/><Relationship Id="rId127" Type="http://schemas.openxmlformats.org/officeDocument/2006/relationships/tags" Target="../tags/tag161.xml"/><Relationship Id="rId126" Type="http://schemas.openxmlformats.org/officeDocument/2006/relationships/tags" Target="../tags/tag160.xml"/><Relationship Id="rId125" Type="http://schemas.openxmlformats.org/officeDocument/2006/relationships/tags" Target="../tags/tag159.xml"/><Relationship Id="rId124" Type="http://schemas.openxmlformats.org/officeDocument/2006/relationships/tags" Target="../tags/tag158.xml"/><Relationship Id="rId123" Type="http://schemas.openxmlformats.org/officeDocument/2006/relationships/tags" Target="../tags/tag157.xml"/><Relationship Id="rId122" Type="http://schemas.openxmlformats.org/officeDocument/2006/relationships/tags" Target="../tags/tag156.xml"/><Relationship Id="rId121" Type="http://schemas.openxmlformats.org/officeDocument/2006/relationships/tags" Target="../tags/tag155.xml"/><Relationship Id="rId120" Type="http://schemas.openxmlformats.org/officeDocument/2006/relationships/tags" Target="../tags/tag154.xml"/><Relationship Id="rId12" Type="http://schemas.openxmlformats.org/officeDocument/2006/relationships/tags" Target="../tags/tag50.xml"/><Relationship Id="rId119" Type="http://schemas.openxmlformats.org/officeDocument/2006/relationships/tags" Target="../tags/tag153.xml"/><Relationship Id="rId118" Type="http://schemas.openxmlformats.org/officeDocument/2006/relationships/tags" Target="../tags/tag152.xml"/><Relationship Id="rId117" Type="http://schemas.openxmlformats.org/officeDocument/2006/relationships/tags" Target="../tags/tag151.xml"/><Relationship Id="rId116" Type="http://schemas.openxmlformats.org/officeDocument/2006/relationships/tags" Target="../tags/tag150.xml"/><Relationship Id="rId115" Type="http://schemas.openxmlformats.org/officeDocument/2006/relationships/tags" Target="../tags/tag149.xml"/><Relationship Id="rId114" Type="http://schemas.openxmlformats.org/officeDocument/2006/relationships/tags" Target="../tags/tag148.xml"/><Relationship Id="rId113" Type="http://schemas.openxmlformats.org/officeDocument/2006/relationships/tags" Target="../tags/tag147.xml"/><Relationship Id="rId112" Type="http://schemas.openxmlformats.org/officeDocument/2006/relationships/tags" Target="../tags/tag146.xml"/><Relationship Id="rId111" Type="http://schemas.openxmlformats.org/officeDocument/2006/relationships/tags" Target="../tags/tag145.xml"/><Relationship Id="rId110" Type="http://schemas.openxmlformats.org/officeDocument/2006/relationships/tags" Target="../tags/tag144.xml"/><Relationship Id="rId11" Type="http://schemas.openxmlformats.org/officeDocument/2006/relationships/tags" Target="../tags/tag49.xml"/><Relationship Id="rId109" Type="http://schemas.openxmlformats.org/officeDocument/2006/relationships/tags" Target="../tags/tag143.xml"/><Relationship Id="rId108" Type="http://schemas.openxmlformats.org/officeDocument/2006/relationships/tags" Target="../tags/tag142.xml"/><Relationship Id="rId107" Type="http://schemas.openxmlformats.org/officeDocument/2006/relationships/tags" Target="../tags/tag141.xml"/><Relationship Id="rId106" Type="http://schemas.openxmlformats.org/officeDocument/2006/relationships/tags" Target="../tags/tag140.xml"/><Relationship Id="rId105" Type="http://schemas.openxmlformats.org/officeDocument/2006/relationships/tags" Target="../tags/tag139.xml"/><Relationship Id="rId104" Type="http://schemas.openxmlformats.org/officeDocument/2006/relationships/tags" Target="../tags/tag138.xml"/><Relationship Id="rId103" Type="http://schemas.openxmlformats.org/officeDocument/2006/relationships/tags" Target="../tags/tag137.xml"/><Relationship Id="rId102" Type="http://schemas.openxmlformats.org/officeDocument/2006/relationships/tags" Target="../tags/tag136.xml"/><Relationship Id="rId101" Type="http://schemas.openxmlformats.org/officeDocument/2006/relationships/tags" Target="../tags/tag135.xml"/><Relationship Id="rId100" Type="http://schemas.openxmlformats.org/officeDocument/2006/relationships/tags" Target="../tags/tag134.xml"/><Relationship Id="rId10" Type="http://schemas.openxmlformats.org/officeDocument/2006/relationships/tags" Target="../tags/tag48.xml"/><Relationship Id="rId1" Type="http://schemas.openxmlformats.org/officeDocument/2006/relationships/tags" Target="../tags/tag4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tags" Target="../tags/tag269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4" Type="http://schemas.openxmlformats.org/officeDocument/2006/relationships/notesSlide" Target="../notesSlides/notesSlide9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285.xml"/><Relationship Id="rId21" Type="http://schemas.openxmlformats.org/officeDocument/2006/relationships/image" Target="../media/image35.svg"/><Relationship Id="rId20" Type="http://schemas.openxmlformats.org/officeDocument/2006/relationships/image" Target="../media/image34.png"/><Relationship Id="rId2" Type="http://schemas.openxmlformats.org/officeDocument/2006/relationships/tags" Target="../tags/tag270.xml"/><Relationship Id="rId19" Type="http://schemas.openxmlformats.org/officeDocument/2006/relationships/image" Target="../media/image31.svg"/><Relationship Id="rId18" Type="http://schemas.openxmlformats.org/officeDocument/2006/relationships/image" Target="../media/image30.png"/><Relationship Id="rId17" Type="http://schemas.openxmlformats.org/officeDocument/2006/relationships/tags" Target="../tags/tag284.xml"/><Relationship Id="rId16" Type="http://schemas.openxmlformats.org/officeDocument/2006/relationships/tags" Target="../tags/tag283.xml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4" Type="http://schemas.openxmlformats.org/officeDocument/2006/relationships/notesSlide" Target="../notesSlides/notesSlide10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301.xml"/><Relationship Id="rId21" Type="http://schemas.openxmlformats.org/officeDocument/2006/relationships/tags" Target="../tags/tag300.xml"/><Relationship Id="rId20" Type="http://schemas.openxmlformats.org/officeDocument/2006/relationships/image" Target="../media/image35.svg"/><Relationship Id="rId2" Type="http://schemas.openxmlformats.org/officeDocument/2006/relationships/tags" Target="../tags/tag286.xml"/><Relationship Id="rId19" Type="http://schemas.openxmlformats.org/officeDocument/2006/relationships/image" Target="../media/image34.png"/><Relationship Id="rId18" Type="http://schemas.openxmlformats.org/officeDocument/2006/relationships/tags" Target="../tags/tag299.xml"/><Relationship Id="rId17" Type="http://schemas.openxmlformats.org/officeDocument/2006/relationships/image" Target="../media/image31.svg"/><Relationship Id="rId16" Type="http://schemas.openxmlformats.org/officeDocument/2006/relationships/image" Target="../media/image30.png"/><Relationship Id="rId15" Type="http://schemas.openxmlformats.org/officeDocument/2006/relationships/tags" Target="../tags/tag298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5" Type="http://schemas.openxmlformats.org/officeDocument/2006/relationships/notesSlide" Target="../notesSlides/notesSlide11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318.xml"/><Relationship Id="rId22" Type="http://schemas.openxmlformats.org/officeDocument/2006/relationships/tags" Target="../tags/tag317.xml"/><Relationship Id="rId21" Type="http://schemas.openxmlformats.org/officeDocument/2006/relationships/image" Target="../media/image35.svg"/><Relationship Id="rId20" Type="http://schemas.openxmlformats.org/officeDocument/2006/relationships/image" Target="../media/image34.png"/><Relationship Id="rId2" Type="http://schemas.openxmlformats.org/officeDocument/2006/relationships/tags" Target="../tags/tag302.xml"/><Relationship Id="rId19" Type="http://schemas.openxmlformats.org/officeDocument/2006/relationships/tags" Target="../tags/tag316.xml"/><Relationship Id="rId18" Type="http://schemas.openxmlformats.org/officeDocument/2006/relationships/image" Target="../media/image31.svg"/><Relationship Id="rId17" Type="http://schemas.openxmlformats.org/officeDocument/2006/relationships/image" Target="../media/image30.png"/><Relationship Id="rId16" Type="http://schemas.openxmlformats.org/officeDocument/2006/relationships/tags" Target="../tags/tag315.xml"/><Relationship Id="rId15" Type="http://schemas.openxmlformats.org/officeDocument/2006/relationships/tags" Target="../tags/tag314.xml"/><Relationship Id="rId14" Type="http://schemas.openxmlformats.org/officeDocument/2006/relationships/tags" Target="../tags/tag313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image" Target="../media/image33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5" Type="http://schemas.openxmlformats.org/officeDocument/2006/relationships/notesSlide" Target="../notesSlides/notesSlide12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335.xml"/><Relationship Id="rId22" Type="http://schemas.openxmlformats.org/officeDocument/2006/relationships/image" Target="../media/image35.svg"/><Relationship Id="rId21" Type="http://schemas.openxmlformats.org/officeDocument/2006/relationships/image" Target="../media/image34.png"/><Relationship Id="rId20" Type="http://schemas.openxmlformats.org/officeDocument/2006/relationships/tags" Target="../tags/tag334.xml"/><Relationship Id="rId2" Type="http://schemas.openxmlformats.org/officeDocument/2006/relationships/tags" Target="../tags/tag319.xml"/><Relationship Id="rId19" Type="http://schemas.openxmlformats.org/officeDocument/2006/relationships/image" Target="../media/image31.svg"/><Relationship Id="rId18" Type="http://schemas.openxmlformats.org/officeDocument/2006/relationships/image" Target="../media/image30.png"/><Relationship Id="rId17" Type="http://schemas.openxmlformats.org/officeDocument/2006/relationships/tags" Target="../tags/tag333.xml"/><Relationship Id="rId16" Type="http://schemas.openxmlformats.org/officeDocument/2006/relationships/tags" Target="../tags/tag332.xml"/><Relationship Id="rId15" Type="http://schemas.openxmlformats.org/officeDocument/2006/relationships/tags" Target="../tags/tag331.xml"/><Relationship Id="rId14" Type="http://schemas.openxmlformats.org/officeDocument/2006/relationships/tags" Target="../tags/tag330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image" Target="../media/image33.png"/><Relationship Id="rId10" Type="http://schemas.openxmlformats.org/officeDocument/2006/relationships/tags" Target="../tags/tag327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5" Type="http://schemas.openxmlformats.org/officeDocument/2006/relationships/notesSlide" Target="../notesSlides/notesSlide13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352.xml"/><Relationship Id="rId22" Type="http://schemas.openxmlformats.org/officeDocument/2006/relationships/tags" Target="../tags/tag351.xml"/><Relationship Id="rId21" Type="http://schemas.openxmlformats.org/officeDocument/2006/relationships/image" Target="../media/image35.svg"/><Relationship Id="rId20" Type="http://schemas.openxmlformats.org/officeDocument/2006/relationships/image" Target="../media/image34.png"/><Relationship Id="rId2" Type="http://schemas.openxmlformats.org/officeDocument/2006/relationships/tags" Target="../tags/tag336.xml"/><Relationship Id="rId19" Type="http://schemas.openxmlformats.org/officeDocument/2006/relationships/tags" Target="../tags/tag350.xml"/><Relationship Id="rId18" Type="http://schemas.openxmlformats.org/officeDocument/2006/relationships/image" Target="../media/image31.svg"/><Relationship Id="rId17" Type="http://schemas.openxmlformats.org/officeDocument/2006/relationships/image" Target="../media/image30.png"/><Relationship Id="rId16" Type="http://schemas.openxmlformats.org/officeDocument/2006/relationships/tags" Target="../tags/tag349.xml"/><Relationship Id="rId15" Type="http://schemas.openxmlformats.org/officeDocument/2006/relationships/tags" Target="../tags/tag348.xml"/><Relationship Id="rId14" Type="http://schemas.openxmlformats.org/officeDocument/2006/relationships/tags" Target="../tags/tag347.xml"/><Relationship Id="rId13" Type="http://schemas.openxmlformats.org/officeDocument/2006/relationships/tags" Target="../tags/tag346.xml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image" Target="../media/image33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5" Type="http://schemas.openxmlformats.org/officeDocument/2006/relationships/notesSlide" Target="../notesSlides/notesSlide14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369.xml"/><Relationship Id="rId22" Type="http://schemas.openxmlformats.org/officeDocument/2006/relationships/tags" Target="../tags/tag368.xml"/><Relationship Id="rId21" Type="http://schemas.openxmlformats.org/officeDocument/2006/relationships/tags" Target="../tags/tag367.xml"/><Relationship Id="rId20" Type="http://schemas.openxmlformats.org/officeDocument/2006/relationships/image" Target="../media/image35.svg"/><Relationship Id="rId2" Type="http://schemas.openxmlformats.org/officeDocument/2006/relationships/tags" Target="../tags/tag353.xml"/><Relationship Id="rId19" Type="http://schemas.openxmlformats.org/officeDocument/2006/relationships/image" Target="../media/image34.png"/><Relationship Id="rId18" Type="http://schemas.openxmlformats.org/officeDocument/2006/relationships/tags" Target="../tags/tag366.xml"/><Relationship Id="rId17" Type="http://schemas.openxmlformats.org/officeDocument/2006/relationships/image" Target="../media/image31.svg"/><Relationship Id="rId16" Type="http://schemas.openxmlformats.org/officeDocument/2006/relationships/image" Target="../media/image30.png"/><Relationship Id="rId15" Type="http://schemas.openxmlformats.org/officeDocument/2006/relationships/tags" Target="../tags/tag365.xml"/><Relationship Id="rId14" Type="http://schemas.openxmlformats.org/officeDocument/2006/relationships/tags" Target="../tags/tag364.xml"/><Relationship Id="rId13" Type="http://schemas.openxmlformats.org/officeDocument/2006/relationships/tags" Target="../tags/tag363.xml"/><Relationship Id="rId12" Type="http://schemas.openxmlformats.org/officeDocument/2006/relationships/tags" Target="../tags/tag362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svg"/><Relationship Id="rId3" Type="http://schemas.openxmlformats.org/officeDocument/2006/relationships/image" Target="../media/image41.png"/><Relationship Id="rId2" Type="http://schemas.openxmlformats.org/officeDocument/2006/relationships/tags" Target="../tags/tag370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tags" Target="../tags/tag377.xml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3" Type="http://schemas.openxmlformats.org/officeDocument/2006/relationships/notesSlide" Target="../notesSlides/notesSlide15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387.xml"/><Relationship Id="rId20" Type="http://schemas.openxmlformats.org/officeDocument/2006/relationships/image" Target="../media/image41.png"/><Relationship Id="rId2" Type="http://schemas.openxmlformats.org/officeDocument/2006/relationships/tags" Target="../tags/tag371.xml"/><Relationship Id="rId19" Type="http://schemas.openxmlformats.org/officeDocument/2006/relationships/tags" Target="../tags/tag386.xml"/><Relationship Id="rId18" Type="http://schemas.openxmlformats.org/officeDocument/2006/relationships/image" Target="../media/image34.png"/><Relationship Id="rId17" Type="http://schemas.openxmlformats.org/officeDocument/2006/relationships/tags" Target="../tags/tag385.xml"/><Relationship Id="rId16" Type="http://schemas.openxmlformats.org/officeDocument/2006/relationships/tags" Target="../tags/tag384.xml"/><Relationship Id="rId15" Type="http://schemas.openxmlformats.org/officeDocument/2006/relationships/tags" Target="../tags/tag383.xml"/><Relationship Id="rId14" Type="http://schemas.openxmlformats.org/officeDocument/2006/relationships/tags" Target="../tags/tag382.xml"/><Relationship Id="rId13" Type="http://schemas.openxmlformats.org/officeDocument/2006/relationships/tags" Target="../tags/tag381.xml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image" Target="../media/image33.png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95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3" Type="http://schemas.openxmlformats.org/officeDocument/2006/relationships/notesSlide" Target="../notesSlides/notesSlide16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04.xml"/><Relationship Id="rId20" Type="http://schemas.openxmlformats.org/officeDocument/2006/relationships/image" Target="../media/image41.png"/><Relationship Id="rId2" Type="http://schemas.openxmlformats.org/officeDocument/2006/relationships/tags" Target="../tags/tag388.xml"/><Relationship Id="rId19" Type="http://schemas.openxmlformats.org/officeDocument/2006/relationships/tags" Target="../tags/tag403.xml"/><Relationship Id="rId18" Type="http://schemas.openxmlformats.org/officeDocument/2006/relationships/image" Target="../media/image34.png"/><Relationship Id="rId17" Type="http://schemas.openxmlformats.org/officeDocument/2006/relationships/tags" Target="../tags/tag402.xml"/><Relationship Id="rId16" Type="http://schemas.openxmlformats.org/officeDocument/2006/relationships/tags" Target="../tags/tag401.xml"/><Relationship Id="rId15" Type="http://schemas.openxmlformats.org/officeDocument/2006/relationships/tags" Target="../tags/tag400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image" Target="../media/image33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3" Type="http://schemas.openxmlformats.org/officeDocument/2006/relationships/notesSlide" Target="../notesSlides/notesSlide17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21.xml"/><Relationship Id="rId20" Type="http://schemas.openxmlformats.org/officeDocument/2006/relationships/image" Target="../media/image41.png"/><Relationship Id="rId2" Type="http://schemas.openxmlformats.org/officeDocument/2006/relationships/tags" Target="../tags/tag405.xml"/><Relationship Id="rId19" Type="http://schemas.openxmlformats.org/officeDocument/2006/relationships/tags" Target="../tags/tag420.xml"/><Relationship Id="rId18" Type="http://schemas.openxmlformats.org/officeDocument/2006/relationships/image" Target="../media/image34.png"/><Relationship Id="rId17" Type="http://schemas.openxmlformats.org/officeDocument/2006/relationships/tags" Target="../tags/tag419.xml"/><Relationship Id="rId16" Type="http://schemas.openxmlformats.org/officeDocument/2006/relationships/tags" Target="../tags/tag418.xml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image" Target="../media/image33.png"/><Relationship Id="rId1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4" Type="http://schemas.openxmlformats.org/officeDocument/2006/relationships/tags" Target="../tags/tag424.xml"/><Relationship Id="rId3" Type="http://schemas.openxmlformats.org/officeDocument/2006/relationships/tags" Target="../tags/tag423.xml"/><Relationship Id="rId23" Type="http://schemas.openxmlformats.org/officeDocument/2006/relationships/notesSlide" Target="../notesSlides/notesSlide18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38.xml"/><Relationship Id="rId20" Type="http://schemas.openxmlformats.org/officeDocument/2006/relationships/image" Target="../media/image41.png"/><Relationship Id="rId2" Type="http://schemas.openxmlformats.org/officeDocument/2006/relationships/tags" Target="../tags/tag422.xml"/><Relationship Id="rId19" Type="http://schemas.openxmlformats.org/officeDocument/2006/relationships/tags" Target="../tags/tag437.xml"/><Relationship Id="rId18" Type="http://schemas.openxmlformats.org/officeDocument/2006/relationships/image" Target="../media/image34.png"/><Relationship Id="rId17" Type="http://schemas.openxmlformats.org/officeDocument/2006/relationships/tags" Target="../tags/tag436.xml"/><Relationship Id="rId16" Type="http://schemas.openxmlformats.org/officeDocument/2006/relationships/tags" Target="../tags/tag435.xml"/><Relationship Id="rId15" Type="http://schemas.openxmlformats.org/officeDocument/2006/relationships/tags" Target="../tags/tag434.xml"/><Relationship Id="rId14" Type="http://schemas.openxmlformats.org/officeDocument/2006/relationships/tags" Target="../tags/tag433.xml"/><Relationship Id="rId13" Type="http://schemas.openxmlformats.org/officeDocument/2006/relationships/tags" Target="../tags/tag432.xml"/><Relationship Id="rId12" Type="http://schemas.openxmlformats.org/officeDocument/2006/relationships/tags" Target="../tags/tag431.xml"/><Relationship Id="rId11" Type="http://schemas.openxmlformats.org/officeDocument/2006/relationships/tags" Target="../tags/tag430.xml"/><Relationship Id="rId10" Type="http://schemas.openxmlformats.org/officeDocument/2006/relationships/image" Target="../media/image33.png"/><Relationship Id="rId1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" Type="http://schemas.openxmlformats.org/officeDocument/2006/relationships/tags" Target="../tags/tag440.xml"/><Relationship Id="rId23" Type="http://schemas.openxmlformats.org/officeDocument/2006/relationships/notesSlide" Target="../notesSlides/notesSlide19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55.xml"/><Relationship Id="rId20" Type="http://schemas.openxmlformats.org/officeDocument/2006/relationships/image" Target="../media/image41.png"/><Relationship Id="rId2" Type="http://schemas.openxmlformats.org/officeDocument/2006/relationships/tags" Target="../tags/tag439.xml"/><Relationship Id="rId19" Type="http://schemas.openxmlformats.org/officeDocument/2006/relationships/tags" Target="../tags/tag454.xml"/><Relationship Id="rId18" Type="http://schemas.openxmlformats.org/officeDocument/2006/relationships/image" Target="../media/image34.png"/><Relationship Id="rId17" Type="http://schemas.openxmlformats.org/officeDocument/2006/relationships/tags" Target="../tags/tag453.xml"/><Relationship Id="rId16" Type="http://schemas.openxmlformats.org/officeDocument/2006/relationships/tags" Target="../tags/tag452.xml"/><Relationship Id="rId15" Type="http://schemas.openxmlformats.org/officeDocument/2006/relationships/tags" Target="../tags/tag451.xml"/><Relationship Id="rId14" Type="http://schemas.openxmlformats.org/officeDocument/2006/relationships/tags" Target="../tags/tag450.xml"/><Relationship Id="rId13" Type="http://schemas.openxmlformats.org/officeDocument/2006/relationships/tags" Target="../tags/tag449.xml"/><Relationship Id="rId12" Type="http://schemas.openxmlformats.org/officeDocument/2006/relationships/tags" Target="../tags/tag448.xml"/><Relationship Id="rId11" Type="http://schemas.openxmlformats.org/officeDocument/2006/relationships/tags" Target="../tags/tag447.xml"/><Relationship Id="rId10" Type="http://schemas.openxmlformats.org/officeDocument/2006/relationships/image" Target="../media/image33.png"/><Relationship Id="rId1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tags" Target="../tags/tag457.xml"/><Relationship Id="rId23" Type="http://schemas.openxmlformats.org/officeDocument/2006/relationships/notesSlide" Target="../notesSlides/notesSlide20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72.xml"/><Relationship Id="rId20" Type="http://schemas.openxmlformats.org/officeDocument/2006/relationships/image" Target="../media/image41.png"/><Relationship Id="rId2" Type="http://schemas.openxmlformats.org/officeDocument/2006/relationships/tags" Target="../tags/tag456.xml"/><Relationship Id="rId19" Type="http://schemas.openxmlformats.org/officeDocument/2006/relationships/tags" Target="../tags/tag471.xml"/><Relationship Id="rId18" Type="http://schemas.openxmlformats.org/officeDocument/2006/relationships/image" Target="../media/image34.png"/><Relationship Id="rId17" Type="http://schemas.openxmlformats.org/officeDocument/2006/relationships/tags" Target="../tags/tag470.xml"/><Relationship Id="rId16" Type="http://schemas.openxmlformats.org/officeDocument/2006/relationships/tags" Target="../tags/tag469.xml"/><Relationship Id="rId15" Type="http://schemas.openxmlformats.org/officeDocument/2006/relationships/tags" Target="../tags/tag468.xml"/><Relationship Id="rId14" Type="http://schemas.openxmlformats.org/officeDocument/2006/relationships/tags" Target="../tags/tag467.xml"/><Relationship Id="rId13" Type="http://schemas.openxmlformats.org/officeDocument/2006/relationships/tags" Target="../tags/tag466.xml"/><Relationship Id="rId12" Type="http://schemas.openxmlformats.org/officeDocument/2006/relationships/tags" Target="../tags/tag465.xml"/><Relationship Id="rId11" Type="http://schemas.openxmlformats.org/officeDocument/2006/relationships/tags" Target="../tags/tag464.xml"/><Relationship Id="rId10" Type="http://schemas.openxmlformats.org/officeDocument/2006/relationships/image" Target="../media/image33.png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479.xml"/><Relationship Id="rId7" Type="http://schemas.openxmlformats.org/officeDocument/2006/relationships/tags" Target="../tags/tag478.xml"/><Relationship Id="rId6" Type="http://schemas.openxmlformats.org/officeDocument/2006/relationships/tags" Target="../tags/tag477.xml"/><Relationship Id="rId5" Type="http://schemas.openxmlformats.org/officeDocument/2006/relationships/tags" Target="../tags/tag476.xml"/><Relationship Id="rId4" Type="http://schemas.openxmlformats.org/officeDocument/2006/relationships/tags" Target="../tags/tag475.xml"/><Relationship Id="rId3" Type="http://schemas.openxmlformats.org/officeDocument/2006/relationships/tags" Target="../tags/tag474.xml"/><Relationship Id="rId23" Type="http://schemas.openxmlformats.org/officeDocument/2006/relationships/notesSlide" Target="../notesSlides/notesSlide21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489.xml"/><Relationship Id="rId20" Type="http://schemas.openxmlformats.org/officeDocument/2006/relationships/tags" Target="../tags/tag488.xml"/><Relationship Id="rId2" Type="http://schemas.openxmlformats.org/officeDocument/2006/relationships/tags" Target="../tags/tag473.xml"/><Relationship Id="rId19" Type="http://schemas.openxmlformats.org/officeDocument/2006/relationships/tags" Target="../tags/tag487.xml"/><Relationship Id="rId18" Type="http://schemas.openxmlformats.org/officeDocument/2006/relationships/image" Target="../media/image41.png"/><Relationship Id="rId17" Type="http://schemas.openxmlformats.org/officeDocument/2006/relationships/tags" Target="../tags/tag486.xml"/><Relationship Id="rId16" Type="http://schemas.openxmlformats.org/officeDocument/2006/relationships/image" Target="../media/image34.png"/><Relationship Id="rId15" Type="http://schemas.openxmlformats.org/officeDocument/2006/relationships/tags" Target="../tags/tag485.xml"/><Relationship Id="rId14" Type="http://schemas.openxmlformats.org/officeDocument/2006/relationships/tags" Target="../tags/tag484.xml"/><Relationship Id="rId13" Type="http://schemas.openxmlformats.org/officeDocument/2006/relationships/tags" Target="../tags/tag483.xml"/><Relationship Id="rId12" Type="http://schemas.openxmlformats.org/officeDocument/2006/relationships/tags" Target="../tags/tag482.xml"/><Relationship Id="rId11" Type="http://schemas.openxmlformats.org/officeDocument/2006/relationships/tags" Target="../tags/tag481.xml"/><Relationship Id="rId10" Type="http://schemas.openxmlformats.org/officeDocument/2006/relationships/tags" Target="../tags/tag480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3864634"/>
            <a:ext cx="9144000" cy="12788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909"/>
            <a:ext cx="9144000" cy="1059591"/>
          </a:xfrm>
          <a:prstGeom prst="rect">
            <a:avLst/>
          </a:prstGeom>
        </p:spPr>
      </p:pic>
      <p:sp>
        <p:nvSpPr>
          <p:cNvPr id="26" name="TextBox 9"/>
          <p:cNvSpPr txBox="1"/>
          <p:nvPr/>
        </p:nvSpPr>
        <p:spPr>
          <a:xfrm>
            <a:off x="270272" y="1240588"/>
            <a:ext cx="8397478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ts val="6600"/>
              </a:lnSpc>
            </a:pPr>
            <a:r>
              <a:rPr lang="zh-CN" altLang="en-US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Distributed </a:t>
            </a:r>
            <a:r>
              <a:rPr lang="en-US" altLang="zh-CN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e</a:t>
            </a:r>
            <a:r>
              <a:rPr lang="zh-CN" altLang="en-US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block</a:t>
            </a:r>
            <a:r>
              <a:rPr lang="en-US" altLang="zh-CN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-100C</a:t>
            </a:r>
            <a:endParaRPr lang="zh-CN" altLang="en-US" sz="30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82" charset="2"/>
              <a:ea typeface="微软雅黑" panose="020B0503020204020204" pitchFamily="82" charset="2"/>
              <a:cs typeface="Source Sans Pro" panose="020B0503030403020204"/>
              <a:sym typeface="Source Sans Pro" panose="020B0503030403020204"/>
            </a:endParaRPr>
          </a:p>
          <a:p>
            <a:pPr algn="ctr" defTabSz="1219200">
              <a:lnSpc>
                <a:spcPts val="6600"/>
              </a:lnSpc>
            </a:pPr>
            <a:r>
              <a:rPr lang="en-US" altLang="zh-CN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50k</a:t>
            </a:r>
            <a:r>
              <a:rPr lang="zh-CN" altLang="en-US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W/</a:t>
            </a:r>
            <a:r>
              <a:rPr lang="en-US" altLang="zh-CN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120k</a:t>
            </a:r>
            <a:r>
              <a:rPr lang="zh-CN" altLang="en-US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Wh </a:t>
            </a:r>
            <a:r>
              <a:rPr lang="en-US" altLang="zh-CN" sz="3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82" charset="2"/>
                <a:ea typeface="微软雅黑" panose="020B0503020204020204" pitchFamily="82" charset="2"/>
                <a:cs typeface="Source Sans Pro" panose="020B0503030403020204"/>
                <a:sym typeface="Source Sans Pro" panose="020B0503030403020204"/>
              </a:rPr>
              <a:t>Technical Proposal</a:t>
            </a:r>
            <a:endParaRPr lang="en-US" altLang="zh-CN" sz="30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82" charset="2"/>
              <a:ea typeface="微软雅黑" panose="020B0503020204020204" pitchFamily="82" charset="2"/>
              <a:cs typeface="Source Sans Pro" panose="020B0503030403020204"/>
              <a:sym typeface="Source Sans Pro" panose="020B05030304030202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7"/>
          <p:cNvCxnSpPr/>
          <p:nvPr/>
        </p:nvCxnSpPr>
        <p:spPr>
          <a:xfrm>
            <a:off x="3299604" y="2293181"/>
            <a:ext cx="3430607" cy="1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矩形 8"/>
          <p:cNvSpPr/>
          <p:nvPr/>
        </p:nvSpPr>
        <p:spPr>
          <a:xfrm>
            <a:off x="3135850" y="1743930"/>
            <a:ext cx="3758115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spcAft>
                <a:spcPts val="2400"/>
              </a:spcAft>
              <a:buSzPct val="25000"/>
              <a:defRPr/>
            </a:pPr>
            <a:r>
              <a:rPr lang="zh-CN" altLang="en-US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Product </a:t>
            </a:r>
            <a:r>
              <a:rPr lang="en-US" altLang="zh-CN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D</a:t>
            </a:r>
            <a:r>
              <a:rPr lang="zh-CN" altLang="en-US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escription</a:t>
            </a:r>
            <a:endParaRPr lang="en-US" altLang="zh-CN" sz="18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25000"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4" y="4091959"/>
            <a:ext cx="9144000" cy="1051541"/>
          </a:xfrm>
          <a:prstGeom prst="rect">
            <a:avLst/>
          </a:prstGeom>
        </p:spPr>
      </p:pic>
      <p:sp>
        <p:nvSpPr>
          <p:cNvPr id="11" name="Shape 106"/>
          <p:cNvSpPr txBox="1"/>
          <p:nvPr/>
        </p:nvSpPr>
        <p:spPr>
          <a:xfrm>
            <a:off x="0" y="1619252"/>
            <a:ext cx="2972096" cy="12310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12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defRPr/>
            </a:pPr>
            <a:r>
              <a:rPr kumimoji="0" lang="en-US" altLang="zh-CN" sz="7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  <a:sym typeface="Lato" panose="020F0502020204030203"/>
              </a:rPr>
              <a:t>              2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  <a:sym typeface="Lato" panose="020F0502020204030203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0058" y="743426"/>
            <a:ext cx="509825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23793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eBlock-100C-CE/  EV+PV+ESS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23793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8626" y="3881914"/>
            <a:ext cx="39195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6C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B" panose="00020600040101010101" pitchFamily="18" charset="-122"/>
              </a:rPr>
              <a:t>The Best Choice for EV+PV+ESS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6C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B" panose="00020600040101010101" pitchFamily="18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460058" y="3775768"/>
            <a:ext cx="4950119" cy="0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rgbClr val="0070C0"/>
          </a:lnRef>
          <a:fillRef idx="0">
            <a:srgbClr val="0070C0"/>
          </a:fillRef>
          <a:effectRef idx="0">
            <a:srgbClr val="0070C0"/>
          </a:effectRef>
          <a:fontRef idx="minor">
            <a:sysClr val="window" lastClr="FFFFFF"/>
          </a:fontRef>
        </p:style>
      </p:cxnSp>
      <p:pic>
        <p:nvPicPr>
          <p:cNvPr id="11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02154" y="976789"/>
            <a:ext cx="2546985" cy="3387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8740" y="1227534"/>
            <a:ext cx="4586916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/>
                <a:ea typeface="宋体" panose="02010600030101010101" pitchFamily="2" charset="-122"/>
                <a:sym typeface="Gill San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Power Capacity: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   120kWh (AC side)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1200" b="1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PV Input Power: </a:t>
            </a:r>
            <a:r>
              <a:rPr lang="en-US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   Max 100kW (DC side)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Conversion Efficiency: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 88%@rated working conditions (AC side)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AC output: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5</a:t>
            </a:r>
            <a:r>
              <a:rPr lang="en-US" altLang="zh-CN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cs typeface="阿里巴巴普惠体 R" panose="00020600040101010101" charset="-122"/>
                <a:sym typeface="Gill Sans"/>
              </a:rPr>
              <a:t>0kVA</a:t>
            </a:r>
            <a:r>
              <a:rPr lang="zh-CN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cs typeface="阿里巴巴普惠体 R" panose="00020600040101010101" charset="-122"/>
                <a:sym typeface="Gill Sans"/>
              </a:rPr>
              <a:t>（</a:t>
            </a:r>
            <a:r>
              <a:rPr lang="en-US" altLang="zh-CN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cs typeface="阿里巴巴普惠体 R" panose="00020600040101010101" charset="-122"/>
                <a:sym typeface="Gill Sans"/>
              </a:rPr>
              <a:t>400</a:t>
            </a:r>
            <a:r>
              <a:rPr lang="en-US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V</a:t>
            </a:r>
            <a:r>
              <a:rPr lang="zh-CN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cs typeface="阿里巴巴普惠体 R" panose="00020600040101010101" charset="-122"/>
                <a:sym typeface="Gill Sans"/>
              </a:rPr>
              <a:t>）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Cabinet Protection: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  IP55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Thermal Management: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 Liquid cooling (PCS+PACK)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  <a:sym typeface="Gill Sans"/>
              </a:rPr>
              <a:t>Area Coverage: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  <a:sym typeface="Gill Sans"/>
              </a:rPr>
              <a:t> </a:t>
            </a:r>
            <a:r>
              <a:rPr lang="en-US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sym typeface="Gill Sans"/>
              </a:rPr>
              <a:t> 1m2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R" panose="00020600040101010101" charset="-122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  <a:sym typeface="Gill Sans"/>
              </a:rPr>
              <a:t>Energy Density: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  <a:sym typeface="Gill Sans"/>
              </a:rPr>
              <a:t>    120</a:t>
            </a:r>
            <a:r>
              <a:rPr lang="en-US" altLang="en-US" sz="12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sym typeface="Gill Sans"/>
              </a:rPr>
              <a:t>kWh/m2</a:t>
            </a:r>
            <a:endParaRPr lang="en-US" altLang="en-US" sz="12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sym typeface="Gill San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Width × Height × Depth (mm) 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阿里巴巴普惠体 R" panose="00020600040101010101" charset="-122"/>
                <a:sym typeface="Gill Sans"/>
              </a:rPr>
              <a:t>  1000mm×2270mm×1000mm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阿里巴巴普惠体 R" panose="00020600040101010101" charset="-122"/>
              <a:sym typeface="Gill San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785" y="30353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Products Data</a:t>
            </a: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六边形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5348" y="4800600"/>
            <a:ext cx="288608" cy="288608"/>
          </a:xfrm>
          <a:prstGeom prst="rect">
            <a:avLst/>
          </a:prstGeom>
        </p:spPr>
      </p:pic>
      <p:cxnSp>
        <p:nvCxnSpPr>
          <p:cNvPr id="10" name="直接连接符 9"/>
          <p:cNvCxnSpPr>
            <a:endCxn id="2" idx="1"/>
          </p:cNvCxnSpPr>
          <p:nvPr userDrawn="1"/>
        </p:nvCxnSpPr>
        <p:spPr>
          <a:xfrm flipV="1">
            <a:off x="-16669" y="4944904"/>
            <a:ext cx="8512016" cy="11906"/>
          </a:xfrm>
          <a:prstGeom prst="line">
            <a:avLst/>
          </a:prstGeom>
          <a:ln w="28575" cmpd="sng">
            <a:solidFill>
              <a:srgbClr val="01579B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9"/>
            </p:custDataLst>
          </p:nvPr>
        </p:nvCxnSpPr>
        <p:spPr>
          <a:xfrm>
            <a:off x="8788241" y="4944904"/>
            <a:ext cx="366236" cy="0"/>
          </a:xfrm>
          <a:prstGeom prst="line">
            <a:avLst/>
          </a:prstGeom>
          <a:ln w="28575" cmpd="sng">
            <a:solidFill>
              <a:srgbClr val="01579B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22" y="233603"/>
            <a:ext cx="1447053" cy="162110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36723" y="484376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370523" y="138748"/>
            <a:ext cx="6651308" cy="3454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p>
            <a:pPr algn="l">
              <a:buClrTx/>
              <a:buSzTx/>
              <a:buFontTx/>
            </a:pP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General application scenario</a:t>
            </a: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145415" y="827405"/>
          <a:ext cx="5642610" cy="332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9753600" imgH="5909310" progId="Visio.Drawing.15">
                  <p:embed/>
                </p:oleObj>
              </mc:Choice>
              <mc:Fallback>
                <p:oleObj name="" r:id="rId1" imgW="9753600" imgH="5909310" progId="Visio.Drawing.15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5415" y="827405"/>
                        <a:ext cx="5642610" cy="332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693343" y="230981"/>
            <a:ext cx="1276922" cy="195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788025" y="672465"/>
            <a:ext cx="3018790" cy="2643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PV direct access, no need for PV inverters, saving customer costs, higher system efficiency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Maximum supports up to 3 parallel cabinets with 360kWh 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Maximum PV 300kW input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Self-consumption mode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Support black start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Support diesel power generation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Support the mixed use of new and old batteries.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Support DC &amp; AC EV charging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1665" y="4333875"/>
            <a:ext cx="7861300" cy="6311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104C97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The Block - 100C supports the direct connection of PV panels, and a single unit can form a photovoltaic, energy storage and charging system.</a:t>
            </a:r>
            <a:endParaRPr lang="en-US" altLang="zh-CN" b="1" dirty="0">
              <a:solidFill>
                <a:srgbClr val="104C97"/>
              </a:solidFill>
              <a:latin typeface="Times New Roman Bold" panose="02020503050405090304" charset="0"/>
              <a:cs typeface="Times New Roman Bold" panose="02020503050405090304" charset="0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01320"/>
            <a:ext cx="2160905" cy="46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6" name="矩形 5"/>
          <p:cNvSpPr/>
          <p:nvPr/>
        </p:nvSpPr>
        <p:spPr>
          <a:xfrm>
            <a:off x="0" y="401320"/>
            <a:ext cx="21450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eBlock-100C</a:t>
            </a:r>
            <a:endParaRPr lang="zh-CN" altLang="en-US" sz="1015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54965" y="3375660"/>
            <a:ext cx="1440180" cy="1543050"/>
          </a:xfrm>
          <a:prstGeom prst="roundRect">
            <a:avLst>
              <a:gd name="adj" fmla="val 5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zh-CN" altLang="en-US" sz="1015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 life cell</a:t>
            </a:r>
            <a:endParaRPr lang="zh-CN" altLang="en-US" sz="1015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2000"/>
              </a:lnSpc>
              <a:buClrTx/>
              <a:buSzTx/>
              <a:buFontTx/>
            </a:pP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high quality and high cycle life LFP cell, cycle times &gt;10000 times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1526875" y="2654693"/>
            <a:ext cx="5960855" cy="675103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7487285" y="3378835"/>
            <a:ext cx="1511935" cy="1537335"/>
          </a:xfrm>
          <a:prstGeom prst="roundRect">
            <a:avLst>
              <a:gd name="adj" fmla="val 5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0" algn="l" fontAlgn="auto">
              <a:lnSpc>
                <a:spcPct val="100000"/>
              </a:lnSpc>
            </a:pPr>
            <a:r>
              <a:rPr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Efficient thermal management system</a:t>
            </a:r>
            <a:endParaRPr lang="zh-CN" altLang="en-US" sz="101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efficient liquid cooling system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temperature difference is &lt; 3℃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1793240" y="3381375"/>
            <a:ext cx="1819275" cy="1530985"/>
          </a:xfrm>
          <a:prstGeom prst="roundRect">
            <a:avLst>
              <a:gd name="adj" fmla="val 5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Actively equalizing BMS</a:t>
            </a:r>
            <a:endParaRPr sz="101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2000"/>
              </a:lnSpc>
            </a:pP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 efficient bidirectional equalization technology to eliminate series losses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3650615" y="3381375"/>
            <a:ext cx="1981200" cy="1530985"/>
          </a:xfrm>
          <a:prstGeom prst="roundRect">
            <a:avLst>
              <a:gd name="adj" fmla="val 5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performance </a:t>
            </a:r>
            <a:r>
              <a:rPr lang="en-US" altLang="zh-CN"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Hybrid inverter</a:t>
            </a:r>
            <a:r>
              <a:rPr lang="en-US"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05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 cooling system, </a:t>
            </a: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Multilevel topology, maximum efficiency 99.3%, integrated </a:t>
            </a:r>
            <a:r>
              <a:rPr lang="en-US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BMS</a:t>
            </a: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power distribution functions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5669915" y="3381375"/>
            <a:ext cx="1772920" cy="1542415"/>
          </a:xfrm>
          <a:prstGeom prst="roundRect">
            <a:avLst>
              <a:gd name="adj" fmla="val 5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zh-CN" altLang="en-US" sz="101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Active safety system</a:t>
            </a:r>
            <a:endParaRPr lang="en-US" altLang="zh-CN" sz="101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ach pack is equipped with a monitoring module to realize pack-level monitoring and alarm for the battery, to ensure that the system is safe and controllable</a:t>
            </a:r>
            <a:endParaRPr lang="zh-CN" altLang="en-US" sz="105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3308" y="2968625"/>
            <a:ext cx="167005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ED702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All in One </a:t>
            </a:r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sed" panose="020B0502040204020203" pitchFamily="34" charset="0"/>
                <a:ea typeface="Yu Gothic Medium" panose="020B0500000000000000" pitchFamily="34" charset="-128"/>
                <a:sym typeface="+mn-ea"/>
              </a:rPr>
              <a:t>Design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 SemiCondensed" panose="020B0502040204020203" pitchFamily="34" charset="0"/>
              <a:ea typeface="Yu Gothic Medium" panose="020B0500000000000000" pitchFamily="34" charset="-128"/>
            </a:endParaRPr>
          </a:p>
          <a:p>
            <a:pPr algn="ctr"/>
            <a:endParaRPr lang="en-US" altLang="zh-CN" sz="15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69527" y="1076243"/>
            <a:ext cx="1682152" cy="49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solidFill>
                <a:srgbClr val="00B0F0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2535" r="48399" b="11398"/>
          <a:stretch>
            <a:fillRect/>
          </a:stretch>
        </p:blipFill>
        <p:spPr bwMode="auto">
          <a:xfrm>
            <a:off x="6130952" y="1116404"/>
            <a:ext cx="549123" cy="3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t="6468" r="7610" b="11398"/>
          <a:stretch>
            <a:fillRect/>
          </a:stretch>
        </p:blipFill>
        <p:spPr bwMode="auto">
          <a:xfrm>
            <a:off x="5647894" y="1116404"/>
            <a:ext cx="478765" cy="40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"/>
          <p:cNvSpPr txBox="1">
            <a:spLocks noChangeArrowheads="1"/>
          </p:cNvSpPr>
          <p:nvPr/>
        </p:nvSpPr>
        <p:spPr bwMode="auto">
          <a:xfrm>
            <a:off x="5494786" y="1589036"/>
            <a:ext cx="1319700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ea typeface="Yu Gothic UI Light" panose="020B0300000000000000" pitchFamily="34" charset="-128"/>
                <a:sym typeface="宋体" panose="02010600030101010101" pitchFamily="2" charset="-122"/>
              </a:rPr>
              <a:t>LVRT / HVRT</a:t>
            </a:r>
            <a:endParaRPr lang="en-US" altLang="zh-CN" sz="1500" b="1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  <a:ea typeface="Yu Gothic UI Light" panose="020B0300000000000000" pitchFamily="34" charset="-128"/>
              <a:sym typeface="宋体" panose="02010600030101010101" pitchFamily="2" charset="-122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75" y="804545"/>
            <a:ext cx="1402715" cy="18662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54A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BLM System Diagram</a:t>
            </a:r>
            <a:endParaRPr lang="zh-CN" altLang="en-US" sz="1015" b="1" dirty="0">
              <a:solidFill>
                <a:srgbClr val="0054A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0" y="4964077"/>
            <a:ext cx="9144000" cy="224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6" name="矩形 35"/>
          <p:cNvSpPr/>
          <p:nvPr/>
        </p:nvSpPr>
        <p:spPr>
          <a:xfrm>
            <a:off x="791653" y="3952211"/>
            <a:ext cx="7796981" cy="6824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zh-CN" altLang="en-US" sz="1500" b="1" dirty="0">
              <a:solidFill>
                <a:srgbClr val="F272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75425"/>
            <a:ext cx="1447053" cy="1621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36500" y="4124733"/>
            <a:ext cx="6361675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AU" altLang="zh-CN" sz="101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Stratified zone design: </a:t>
            </a:r>
            <a:r>
              <a:rPr lang="en-US" altLang="zh-CN" sz="1015" b="1" dirty="0" err="1">
                <a:solidFill>
                  <a:srgbClr val="F272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eBlock</a:t>
            </a:r>
            <a:r>
              <a:rPr lang="en-US" altLang="zh-CN" sz="1015" b="1" dirty="0">
                <a:solidFill>
                  <a:srgbClr val="F272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1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15" b="1" dirty="0" err="1">
                <a:solidFill>
                  <a:srgbClr val="F272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eLink</a:t>
            </a:r>
            <a:r>
              <a:rPr lang="zh-CN" altLang="en-US" sz="101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1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01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15" b="1" dirty="0" err="1">
                <a:solidFill>
                  <a:srgbClr val="F272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eMind</a:t>
            </a:r>
            <a:endParaRPr lang="zh-CN" altLang="en-US" sz="1015" b="1" dirty="0">
              <a:solidFill>
                <a:srgbClr val="F272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9786" y="4106849"/>
            <a:ext cx="6419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 err="1">
                <a:solidFill>
                  <a:srgbClr val="F272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BLM</a:t>
            </a:r>
            <a:endParaRPr lang="en-US" altLang="zh-CN" sz="1600" b="1" dirty="0" err="1">
              <a:solidFill>
                <a:srgbClr val="F272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等腰三角形 32"/>
          <p:cNvSpPr/>
          <p:nvPr/>
        </p:nvSpPr>
        <p:spPr>
          <a:xfrm rot="5400000">
            <a:off x="1571980" y="4172609"/>
            <a:ext cx="232620" cy="20960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4" name="矩形 33"/>
          <p:cNvSpPr/>
          <p:nvPr/>
        </p:nvSpPr>
        <p:spPr>
          <a:xfrm>
            <a:off x="797675" y="2883329"/>
            <a:ext cx="6746126" cy="906049"/>
          </a:xfrm>
          <a:prstGeom prst="rect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endParaRPr lang="zh-CN" altLang="en-US" sz="485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06562" y="3603251"/>
            <a:ext cx="6737238" cy="130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2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eBlock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616372" y="2883330"/>
            <a:ext cx="972263" cy="901758"/>
          </a:xfrm>
          <a:prstGeom prst="rect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61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Block</a:t>
            </a:r>
            <a:endParaRPr lang="en-US" altLang="zh-CN" sz="161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r>
              <a:rPr lang="en-US" altLang="zh-CN" sz="900" b="1" dirty="0">
                <a:solidFill>
                  <a:srgbClr val="FFFFFF">
                    <a:lumMod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Equipment</a:t>
            </a:r>
            <a:r>
              <a:rPr lang="zh-CN" altLang="en-US" sz="900" b="1" dirty="0">
                <a:solidFill>
                  <a:srgbClr val="FFFFFF">
                    <a:lumMod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900" b="1" dirty="0">
              <a:solidFill>
                <a:srgbClr val="FFFFFF">
                  <a:lumMod val="8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616372" y="1913362"/>
            <a:ext cx="972263" cy="901758"/>
          </a:xfrm>
          <a:prstGeom prst="rect">
            <a:avLst/>
          </a:prstGeom>
          <a:solidFill>
            <a:srgbClr val="F27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61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Link</a:t>
            </a:r>
            <a:endParaRPr lang="en-US" altLang="zh-CN" sz="161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r>
              <a:rPr lang="en-US" altLang="zh-CN" sz="900" b="1" dirty="0">
                <a:solidFill>
                  <a:srgbClr val="FFFFFF">
                    <a:lumMod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Connection</a:t>
            </a:r>
            <a:r>
              <a:rPr lang="zh-CN" altLang="en-US" sz="900" b="1" dirty="0">
                <a:solidFill>
                  <a:srgbClr val="FFFFFF">
                    <a:lumMod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900" b="1" dirty="0">
              <a:solidFill>
                <a:srgbClr val="FFFFFF">
                  <a:lumMod val="8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16372" y="945667"/>
            <a:ext cx="972263" cy="906050"/>
          </a:xfrm>
          <a:prstGeom prst="rect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61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Mind</a:t>
            </a:r>
            <a:endParaRPr lang="en-US" altLang="zh-CN" sz="161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r>
              <a:rPr lang="en-AU" altLang="zh-CN" sz="900" b="1" dirty="0">
                <a:solidFill>
                  <a:srgbClr val="FFFFFF">
                    <a:lumMod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management</a:t>
            </a:r>
            <a:endParaRPr lang="zh-CN" altLang="en-US" sz="900" b="1" dirty="0">
              <a:solidFill>
                <a:srgbClr val="FFFFFF">
                  <a:lumMod val="8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10244" y="2959282"/>
            <a:ext cx="1215000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204548" y="2961851"/>
            <a:ext cx="1215000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BMS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848089" y="2960505"/>
            <a:ext cx="1215000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97675" y="1909071"/>
            <a:ext cx="6726851" cy="906049"/>
          </a:xfrm>
          <a:prstGeom prst="rect">
            <a:avLst/>
          </a:prstGeom>
          <a:solidFill>
            <a:srgbClr val="F27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endParaRPr lang="zh-CN" altLang="en-US" sz="485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06562" y="2620678"/>
            <a:ext cx="6717963" cy="17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2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eLink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90969" y="1975583"/>
            <a:ext cx="3133629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Distribution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>
              <a:spcBef>
                <a:spcPts val="320"/>
              </a:spcBef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242266" y="1975583"/>
            <a:ext cx="3150116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Speed Communication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88787" y="949271"/>
            <a:ext cx="6726851" cy="906049"/>
          </a:xfrm>
          <a:prstGeom prst="rect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endParaRPr lang="zh-CN" altLang="en-US" sz="485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06562" y="1660877"/>
            <a:ext cx="6709076" cy="129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12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eMind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82081" y="1015782"/>
            <a:ext cx="3133629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eMind for Cloud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>
              <a:spcBef>
                <a:spcPts val="320"/>
              </a:spcBef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233378" y="1015782"/>
            <a:ext cx="3150116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eMind for Mobile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>
              <a:spcBef>
                <a:spcPts val="320"/>
              </a:spcBef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19000" y="2964338"/>
            <a:ext cx="1215000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>
              <a:buClrTx/>
              <a:buSzTx/>
              <a:buFontTx/>
            </a:pPr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Hybrid inverter 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177706" y="2961851"/>
            <a:ext cx="1215000" cy="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490"/>
            <a:r>
              <a:rPr lang="en-US" altLang="zh-CN" sz="9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FSS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91490"/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1569720" y="291465"/>
            <a:ext cx="60039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8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Distributed </a:t>
            </a:r>
            <a:r>
              <a:rPr lang="en-US" altLang="zh-CN" sz="18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ESS eBlock</a:t>
            </a:r>
            <a:r>
              <a:rPr lang="zh-CN" altLang="en-US" sz="18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features</a:t>
            </a:r>
            <a:endParaRPr lang="zh-CN" altLang="en-US" sz="180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4964077"/>
            <a:ext cx="9144000" cy="224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7" name="Shape 106"/>
          <p:cNvSpPr txBox="1"/>
          <p:nvPr/>
        </p:nvSpPr>
        <p:spPr>
          <a:xfrm>
            <a:off x="12700" y="3749040"/>
            <a:ext cx="9145905" cy="1384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feature：</a:t>
            </a:r>
            <a:r>
              <a:rPr 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Cell</a:t>
            </a:r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+BMS+</a:t>
            </a:r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Hybrid inverter</a:t>
            </a:r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fire protection + liquid cooling is integrated into a standardized energy block that can be infinite AC parallel</a:t>
            </a:r>
            <a:r>
              <a:rPr 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feature：</a:t>
            </a:r>
            <a:r>
              <a:rPr 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eBlock</a:t>
            </a:r>
            <a:r>
              <a:rPr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self-consistent control, power coordination, flexible deployment, centralized scheduling。</a:t>
            </a:r>
            <a:endParaRPr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17753" y="3226136"/>
            <a:ext cx="2716927" cy="414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JD ENERGY 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Distributed energy block storage solution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>
            <a:off x="4575342" y="1142930"/>
            <a:ext cx="4000562" cy="1933718"/>
            <a:chOff x="711849" y="1523906"/>
            <a:chExt cx="5334083" cy="257829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3247673" y="2780825"/>
              <a:ext cx="2397798" cy="11023"/>
            </a:xfrm>
            <a:prstGeom prst="line">
              <a:avLst/>
            </a:prstGeom>
            <a:ln w="28575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2" r="13517" b="35360"/>
            <a:stretch>
              <a:fillRect/>
            </a:stretch>
          </p:blipFill>
          <p:spPr>
            <a:xfrm>
              <a:off x="5190972" y="2128130"/>
              <a:ext cx="854960" cy="1062217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1397472" y="1585362"/>
              <a:ext cx="1817151" cy="472450"/>
              <a:chOff x="6467426" y="2610056"/>
              <a:chExt cx="1796680" cy="472450"/>
            </a:xfrm>
          </p:grpSpPr>
          <p:cxnSp>
            <p:nvCxnSpPr>
              <p:cNvPr id="23" name="直接连接符 22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7924802" y="2868072"/>
                <a:ext cx="339304" cy="1649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925"/>
              <a:stretch>
                <a:fillRect/>
              </a:stretch>
            </p:blipFill>
            <p:spPr>
              <a:xfrm>
                <a:off x="6467426" y="2610056"/>
                <a:ext cx="750008" cy="472450"/>
              </a:xfrm>
              <a:prstGeom prst="rect">
                <a:avLst/>
              </a:prstGeom>
            </p:spPr>
          </p:pic>
          <p:sp>
            <p:nvSpPr>
              <p:cNvPr id="15" name="矩形: 圆角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7361207" y="2695057"/>
                <a:ext cx="583723" cy="346029"/>
              </a:xfrm>
              <a:prstGeom prst="roundRect">
                <a:avLst>
                  <a:gd name="adj" fmla="val 6200"/>
                </a:avLst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5" b="1" dirty="0">
                    <a:solidFill>
                      <a:schemeClr val="bg1"/>
                    </a:solidFill>
                  </a:rPr>
                  <a:t>=/</a:t>
                </a:r>
                <a:r>
                  <a:rPr lang="en-US" altLang="zh-CN" sz="101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∽</a:t>
                </a:r>
                <a:endParaRPr lang="zh-CN" altLang="en-US" sz="1015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直接连接符 17"/>
              <p:cNvCxnSpPr>
                <a:endCxn id="15" idx="1"/>
              </p:cNvCxnSpPr>
              <p:nvPr>
                <p:custDataLst>
                  <p:tags r:id="rId7"/>
                </p:custDataLst>
              </p:nvPr>
            </p:nvCxnSpPr>
            <p:spPr>
              <a:xfrm>
                <a:off x="7021901" y="2868072"/>
                <a:ext cx="339306" cy="0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矩形 70"/>
            <p:cNvSpPr/>
            <p:nvPr/>
          </p:nvSpPr>
          <p:spPr>
            <a:xfrm>
              <a:off x="5291469" y="3102939"/>
              <a:ext cx="748453" cy="367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rid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397472" y="2331903"/>
              <a:ext cx="1817151" cy="472450"/>
              <a:chOff x="6467426" y="2610056"/>
              <a:chExt cx="1796680" cy="472450"/>
            </a:xfrm>
          </p:grpSpPr>
          <p:cxnSp>
            <p:nvCxnSpPr>
              <p:cNvPr id="49" name="直接连接符 48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924802" y="2868072"/>
                <a:ext cx="339304" cy="1649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图片 4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925"/>
              <a:stretch>
                <a:fillRect/>
              </a:stretch>
            </p:blipFill>
            <p:spPr>
              <a:xfrm>
                <a:off x="6467426" y="2610056"/>
                <a:ext cx="750008" cy="472450"/>
              </a:xfrm>
              <a:prstGeom prst="rect">
                <a:avLst/>
              </a:prstGeom>
            </p:spPr>
          </p:pic>
          <p:sp>
            <p:nvSpPr>
              <p:cNvPr id="51" name="矩形: 圆角 50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61207" y="2695057"/>
                <a:ext cx="583723" cy="346029"/>
              </a:xfrm>
              <a:prstGeom prst="roundRect">
                <a:avLst>
                  <a:gd name="adj" fmla="val 6200"/>
                </a:avLst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5" b="1" dirty="0">
                    <a:solidFill>
                      <a:schemeClr val="bg1"/>
                    </a:solidFill>
                  </a:rPr>
                  <a:t>=/</a:t>
                </a:r>
                <a:r>
                  <a:rPr lang="en-US" altLang="zh-CN" sz="101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∽</a:t>
                </a:r>
                <a:endParaRPr lang="zh-CN" altLang="en-US" sz="1015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2" name="直接连接符 51"/>
              <p:cNvCxnSpPr>
                <a:endCxn id="51" idx="1"/>
              </p:cNvCxnSpPr>
              <p:nvPr>
                <p:custDataLst>
                  <p:tags r:id="rId11"/>
                </p:custDataLst>
              </p:nvPr>
            </p:nvCxnSpPr>
            <p:spPr>
              <a:xfrm>
                <a:off x="7021901" y="2868072"/>
                <a:ext cx="339306" cy="0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组合 75"/>
            <p:cNvGrpSpPr/>
            <p:nvPr/>
          </p:nvGrpSpPr>
          <p:grpSpPr>
            <a:xfrm>
              <a:off x="1397472" y="3557889"/>
              <a:ext cx="1817151" cy="472450"/>
              <a:chOff x="6467426" y="2610056"/>
              <a:chExt cx="1796680" cy="472450"/>
            </a:xfrm>
          </p:grpSpPr>
          <p:cxnSp>
            <p:nvCxnSpPr>
              <p:cNvPr id="77" name="直接连接符 76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7924802" y="2868072"/>
                <a:ext cx="339304" cy="1649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8" name="图片 77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925"/>
              <a:stretch>
                <a:fillRect/>
              </a:stretch>
            </p:blipFill>
            <p:spPr>
              <a:xfrm>
                <a:off x="6467426" y="2610056"/>
                <a:ext cx="750008" cy="472450"/>
              </a:xfrm>
              <a:prstGeom prst="rect">
                <a:avLst/>
              </a:prstGeom>
            </p:spPr>
          </p:pic>
          <p:sp>
            <p:nvSpPr>
              <p:cNvPr id="79" name="矩形: 圆角 78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61207" y="2695057"/>
                <a:ext cx="583723" cy="346029"/>
              </a:xfrm>
              <a:prstGeom prst="roundRect">
                <a:avLst>
                  <a:gd name="adj" fmla="val 6200"/>
                </a:avLst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15" b="1" dirty="0">
                    <a:solidFill>
                      <a:schemeClr val="bg1"/>
                    </a:solidFill>
                  </a:rPr>
                  <a:t>=/</a:t>
                </a:r>
                <a:r>
                  <a:rPr lang="en-US" altLang="zh-CN" sz="1015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∽</a:t>
                </a:r>
                <a:endParaRPr lang="zh-CN" altLang="en-US" sz="1015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0" name="直接连接符 79"/>
              <p:cNvCxnSpPr>
                <a:endCxn id="79" idx="1"/>
              </p:cNvCxnSpPr>
              <p:nvPr>
                <p:custDataLst>
                  <p:tags r:id="rId15"/>
                </p:custDataLst>
              </p:nvPr>
            </p:nvCxnSpPr>
            <p:spPr>
              <a:xfrm>
                <a:off x="7021901" y="2868072"/>
                <a:ext cx="339306" cy="0"/>
              </a:xfrm>
              <a:prstGeom prst="line">
                <a:avLst/>
              </a:prstGeom>
              <a:ln w="2857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直接连接符 4"/>
            <p:cNvCxnSpPr/>
            <p:nvPr>
              <p:custDataLst>
                <p:tags r:id="rId16"/>
              </p:custDataLst>
            </p:nvPr>
          </p:nvCxnSpPr>
          <p:spPr>
            <a:xfrm>
              <a:off x="2591332" y="2940953"/>
              <a:ext cx="0" cy="42698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214622" y="1843378"/>
              <a:ext cx="0" cy="1972527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3551737" y="2479160"/>
              <a:ext cx="1474893" cy="1224440"/>
              <a:chOff x="3787528" y="2479160"/>
              <a:chExt cx="1474893" cy="1224440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3787528" y="3089607"/>
                <a:ext cx="1474893" cy="613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ransformer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4084747" y="2479160"/>
                <a:ext cx="803375" cy="623328"/>
                <a:chOff x="9596529" y="3339696"/>
                <a:chExt cx="794325" cy="623328"/>
              </a:xfrm>
            </p:grpSpPr>
            <p:sp>
              <p:nvSpPr>
                <p:cNvPr id="58" name="矩形: 圆角 57"/>
                <p:cNvSpPr/>
                <p:nvPr/>
              </p:nvSpPr>
              <p:spPr>
                <a:xfrm>
                  <a:off x="9596529" y="3339696"/>
                  <a:ext cx="794325" cy="623328"/>
                </a:xfrm>
                <a:prstGeom prst="roundRect">
                  <a:avLst>
                    <a:gd name="adj" fmla="val 6200"/>
                  </a:avLst>
                </a:prstGeom>
                <a:solidFill>
                  <a:srgbClr val="0054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9716523" y="3477752"/>
                  <a:ext cx="360382" cy="34602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9916842" y="3468347"/>
                  <a:ext cx="360382" cy="34602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0" name="矩形 19"/>
            <p:cNvSpPr/>
            <p:nvPr>
              <p:custDataLst>
                <p:tags r:id="rId17"/>
              </p:custDataLst>
            </p:nvPr>
          </p:nvSpPr>
          <p:spPr>
            <a:xfrm>
              <a:off x="1446758" y="1536633"/>
              <a:ext cx="1552121" cy="591498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  <p:sp>
          <p:nvSpPr>
            <p:cNvPr id="86" name="矩形 85"/>
            <p:cNvSpPr/>
            <p:nvPr>
              <p:custDataLst>
                <p:tags r:id="rId18"/>
              </p:custDataLst>
            </p:nvPr>
          </p:nvSpPr>
          <p:spPr>
            <a:xfrm>
              <a:off x="1446758" y="2257640"/>
              <a:ext cx="1552121" cy="591498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  <p:sp>
          <p:nvSpPr>
            <p:cNvPr id="87" name="矩形 86"/>
            <p:cNvSpPr/>
            <p:nvPr>
              <p:custDataLst>
                <p:tags r:id="rId19"/>
              </p:custDataLst>
            </p:nvPr>
          </p:nvSpPr>
          <p:spPr>
            <a:xfrm>
              <a:off x="1446758" y="3508814"/>
              <a:ext cx="1552121" cy="591498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20"/>
              </p:custDataLst>
            </p:nvPr>
          </p:nvSpPr>
          <p:spPr>
            <a:xfrm>
              <a:off x="711849" y="1523906"/>
              <a:ext cx="734909" cy="60422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900" b="1" dirty="0" err="1">
                  <a:solidFill>
                    <a:schemeClr val="bg1"/>
                  </a:solidFill>
                </a:rPr>
                <a:t>eBlock</a:t>
              </a:r>
              <a:endParaRPr lang="en-US" altLang="zh-CN" sz="900" b="1" dirty="0">
                <a:solidFill>
                  <a:schemeClr val="bg1"/>
                </a:solidFill>
              </a:endParaRPr>
            </a:p>
            <a:p>
              <a:r>
                <a:rPr lang="en-US" altLang="zh-CN" sz="900" b="1" dirty="0">
                  <a:solidFill>
                    <a:schemeClr val="bg1"/>
                  </a:solidFill>
                </a:rPr>
                <a:t>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1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矩形 88"/>
            <p:cNvSpPr/>
            <p:nvPr>
              <p:custDataLst>
                <p:tags r:id="rId21"/>
              </p:custDataLst>
            </p:nvPr>
          </p:nvSpPr>
          <p:spPr>
            <a:xfrm>
              <a:off x="721312" y="2244914"/>
              <a:ext cx="734909" cy="60422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900" b="1" dirty="0" err="1">
                  <a:solidFill>
                    <a:schemeClr val="bg1"/>
                  </a:solidFill>
                </a:rPr>
                <a:t>eBlock</a:t>
              </a:r>
              <a:endParaRPr lang="en-US" altLang="zh-CN" sz="900" b="1" dirty="0">
                <a:solidFill>
                  <a:schemeClr val="bg1"/>
                </a:solidFill>
              </a:endParaRPr>
            </a:p>
            <a:p>
              <a:r>
                <a:rPr lang="en-US" altLang="zh-CN" sz="900" b="1" dirty="0">
                  <a:solidFill>
                    <a:schemeClr val="bg1"/>
                  </a:solidFill>
                </a:rPr>
                <a:t>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2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矩形 89"/>
            <p:cNvSpPr/>
            <p:nvPr>
              <p:custDataLst>
                <p:tags r:id="rId22"/>
              </p:custDataLst>
            </p:nvPr>
          </p:nvSpPr>
          <p:spPr>
            <a:xfrm>
              <a:off x="713217" y="3497972"/>
              <a:ext cx="734909" cy="60422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900" b="1" dirty="0" err="1">
                  <a:solidFill>
                    <a:schemeClr val="bg1"/>
                  </a:solidFill>
                </a:rPr>
                <a:t>eBlock</a:t>
              </a:r>
              <a:endParaRPr lang="en-US" altLang="zh-CN" sz="900" b="1" dirty="0">
                <a:solidFill>
                  <a:schemeClr val="bg1"/>
                </a:solidFill>
              </a:endParaRPr>
            </a:p>
            <a:p>
              <a:r>
                <a:rPr lang="en-US" altLang="zh-CN" sz="900" b="1" dirty="0">
                  <a:solidFill>
                    <a:schemeClr val="bg1"/>
                  </a:solidFill>
                </a:rPr>
                <a:t>     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n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821690" y="3347720"/>
            <a:ext cx="2823210" cy="252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kWhS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tandardized 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nergy </a:t>
            </a:r>
            <a:r>
              <a:rPr lang="en-US" altLang="zh-CN" sz="105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eBlock</a:t>
            </a:r>
            <a:endParaRPr lang="zh-CN" altLang="en-US" sz="105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2255330" y="1925432"/>
            <a:ext cx="2320013" cy="812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pic>
        <p:nvPicPr>
          <p:cNvPr id="38" name="图片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8345" y="677545"/>
            <a:ext cx="1762125" cy="2345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altLang="zh-CN" sz="15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Key Technology </a:t>
            </a:r>
            <a:r>
              <a:rPr lang="en-US" altLang="zh-CN" sz="1500" b="1" noProof="1">
                <a:solidFill>
                  <a:srgbClr val="ED702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-</a:t>
            </a:r>
            <a:r>
              <a:rPr lang="en-AU" altLang="zh-CN" sz="1500" b="1" noProof="1">
                <a:solidFill>
                  <a:srgbClr val="ED702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Single Group String Integration Technique</a:t>
            </a:r>
            <a:endParaRPr lang="zh-CN" altLang="en-US" sz="1500" b="1" dirty="0">
              <a:solidFill>
                <a:srgbClr val="ED702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-119497" y="5632401"/>
            <a:ext cx="9144000" cy="224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85" name="矩形: 圆角 84"/>
          <p:cNvSpPr/>
          <p:nvPr/>
        </p:nvSpPr>
        <p:spPr>
          <a:xfrm>
            <a:off x="775038" y="4157723"/>
            <a:ext cx="7593923" cy="512018"/>
          </a:xfrm>
          <a:prstGeom prst="roundRect">
            <a:avLst>
              <a:gd name="adj" fmla="val 62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distributed </a:t>
            </a:r>
            <a:r>
              <a:rPr lang="en-AU" altLang="zh-CN" sz="15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eBlock</a:t>
            </a:r>
            <a:r>
              <a:rPr lang="en-AU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scheme eliminates the parallel circulation and the capacity loss and greatly improves the power station income.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: 圆角 85"/>
          <p:cNvSpPr/>
          <p:nvPr/>
        </p:nvSpPr>
        <p:spPr>
          <a:xfrm>
            <a:off x="940952" y="2210109"/>
            <a:ext cx="547985" cy="753119"/>
          </a:xfrm>
          <a:prstGeom prst="roundRect">
            <a:avLst>
              <a:gd name="adj" fmla="val 3006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87" name="直接连接符 86"/>
          <p:cNvCxnSpPr/>
          <p:nvPr/>
        </p:nvCxnSpPr>
        <p:spPr>
          <a:xfrm>
            <a:off x="994589" y="2705100"/>
            <a:ext cx="445770" cy="0"/>
          </a:xfrm>
          <a:prstGeom prst="line">
            <a:avLst/>
          </a:prstGeom>
          <a:ln w="114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994589" y="2847023"/>
            <a:ext cx="445770" cy="0"/>
          </a:xfrm>
          <a:prstGeom prst="line">
            <a:avLst/>
          </a:prstGeom>
          <a:ln w="114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: 圆角 89"/>
          <p:cNvSpPr/>
          <p:nvPr/>
        </p:nvSpPr>
        <p:spPr>
          <a:xfrm>
            <a:off x="1132405" y="2125646"/>
            <a:ext cx="165080" cy="84464"/>
          </a:xfrm>
          <a:prstGeom prst="roundRect">
            <a:avLst>
              <a:gd name="adj" fmla="val 3006"/>
            </a:avLst>
          </a:prstGeom>
          <a:solidFill>
            <a:schemeClr val="accent1">
              <a:lumMod val="50000"/>
              <a:lumOff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91" name="矩形: 圆角 90"/>
          <p:cNvSpPr/>
          <p:nvPr/>
        </p:nvSpPr>
        <p:spPr>
          <a:xfrm>
            <a:off x="1680389" y="2210109"/>
            <a:ext cx="547985" cy="753119"/>
          </a:xfrm>
          <a:prstGeom prst="roundRect">
            <a:avLst>
              <a:gd name="adj" fmla="val 3006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92" name="直接连接符 91"/>
          <p:cNvCxnSpPr/>
          <p:nvPr/>
        </p:nvCxnSpPr>
        <p:spPr>
          <a:xfrm>
            <a:off x="1734026" y="2705100"/>
            <a:ext cx="445770" cy="0"/>
          </a:xfrm>
          <a:prstGeom prst="line">
            <a:avLst/>
          </a:prstGeom>
          <a:ln w="114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1734026" y="2847023"/>
            <a:ext cx="445770" cy="0"/>
          </a:xfrm>
          <a:prstGeom prst="line">
            <a:avLst/>
          </a:prstGeom>
          <a:ln w="114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1734026" y="2563178"/>
            <a:ext cx="445770" cy="0"/>
          </a:xfrm>
          <a:prstGeom prst="line">
            <a:avLst/>
          </a:prstGeom>
          <a:ln w="114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: 圆角 94"/>
          <p:cNvSpPr/>
          <p:nvPr/>
        </p:nvSpPr>
        <p:spPr>
          <a:xfrm>
            <a:off x="1871842" y="2125646"/>
            <a:ext cx="165080" cy="84464"/>
          </a:xfrm>
          <a:prstGeom prst="roundRect">
            <a:avLst>
              <a:gd name="adj" fmla="val 3006"/>
            </a:avLst>
          </a:prstGeom>
          <a:solidFill>
            <a:schemeClr val="accent1">
              <a:lumMod val="50000"/>
              <a:lumOff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96" name="直接连接符 95"/>
          <p:cNvCxnSpPr>
            <a:stCxn id="90" idx="0"/>
          </p:cNvCxnSpPr>
          <p:nvPr/>
        </p:nvCxnSpPr>
        <p:spPr>
          <a:xfrm flipH="1" flipV="1">
            <a:off x="1214617" y="1857375"/>
            <a:ext cx="328" cy="26827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1214617" y="1857375"/>
            <a:ext cx="1452563" cy="572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H="1" flipV="1">
            <a:off x="1214289" y="2968956"/>
            <a:ext cx="328" cy="26827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1214289" y="3227582"/>
            <a:ext cx="1447472" cy="9644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 flipH="1" flipV="1">
            <a:off x="1952804" y="1851647"/>
            <a:ext cx="328" cy="26827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flipH="1" flipV="1">
            <a:off x="1952477" y="2963228"/>
            <a:ext cx="328" cy="26827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/>
        </p:nvGrpSpPr>
        <p:grpSpPr>
          <a:xfrm>
            <a:off x="2643336" y="1702508"/>
            <a:ext cx="562506" cy="1712177"/>
            <a:chOff x="3333709" y="2479560"/>
            <a:chExt cx="750008" cy="2282903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03" name="矩形: 圆角 102"/>
            <p:cNvSpPr/>
            <p:nvPr/>
          </p:nvSpPr>
          <p:spPr>
            <a:xfrm>
              <a:off x="3333709" y="2479560"/>
              <a:ext cx="750008" cy="2282903"/>
            </a:xfrm>
            <a:prstGeom prst="roundRect">
              <a:avLst>
                <a:gd name="adj" fmla="val 62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</a:rPr>
                <a:t>=/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∽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3405107" y="4393131"/>
              <a:ext cx="577427" cy="33020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015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PCS</a:t>
              </a:r>
              <a:endParaRPr lang="zh-CN" altLang="en-US" sz="101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1089623" y="2223257"/>
            <a:ext cx="262890" cy="2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15" b="1" dirty="0">
                <a:solidFill>
                  <a:srgbClr val="FC6F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015" dirty="0">
              <a:solidFill>
                <a:srgbClr val="FC6F18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1829726" y="2222837"/>
            <a:ext cx="262890" cy="2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15" b="1" dirty="0">
                <a:solidFill>
                  <a:srgbClr val="FC6F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015" dirty="0">
              <a:solidFill>
                <a:srgbClr val="FC6F18"/>
              </a:solidFill>
            </a:endParaRPr>
          </a:p>
        </p:txBody>
      </p:sp>
      <p:cxnSp>
        <p:nvCxnSpPr>
          <p:cNvPr id="107" name="直接连接符 106"/>
          <p:cNvCxnSpPr/>
          <p:nvPr/>
        </p:nvCxnSpPr>
        <p:spPr>
          <a:xfrm>
            <a:off x="3205842" y="1863104"/>
            <a:ext cx="4567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3205842" y="3227582"/>
            <a:ext cx="456700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/>
          <p:cNvCxnSpPr/>
          <p:nvPr/>
        </p:nvCxnSpPr>
        <p:spPr>
          <a:xfrm>
            <a:off x="3620804" y="1933575"/>
            <a:ext cx="0" cy="120411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 109"/>
          <p:cNvSpPr/>
          <p:nvPr/>
        </p:nvSpPr>
        <p:spPr>
          <a:xfrm>
            <a:off x="3205480" y="2264410"/>
            <a:ext cx="869950" cy="577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C6F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1800" b="1" dirty="0">
              <a:solidFill>
                <a:srgbClr val="FC6F1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en-AU" altLang="zh-CN" sz="675" b="1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Maximum output</a:t>
            </a:r>
            <a:endParaRPr lang="zh-CN" altLang="en-US" sz="675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1" name="箭头: 右 110"/>
          <p:cNvSpPr/>
          <p:nvPr/>
        </p:nvSpPr>
        <p:spPr>
          <a:xfrm>
            <a:off x="4016672" y="2123007"/>
            <a:ext cx="871661" cy="790984"/>
          </a:xfrm>
          <a:prstGeom prst="rightArrow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0070C0"/>
                </a:solidFill>
              </a:rPr>
              <a:t>eBlock</a:t>
            </a:r>
            <a:endParaRPr lang="zh-CN" altLang="en-US" sz="1200" b="1" dirty="0">
              <a:solidFill>
                <a:srgbClr val="0070C0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1059608" y="3572804"/>
            <a:ext cx="3089910" cy="27559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Traditional centralized energy storage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5269382" y="1274954"/>
            <a:ext cx="3610857" cy="2610684"/>
            <a:chOff x="7025843" y="1699939"/>
            <a:chExt cx="4814476" cy="3480912"/>
          </a:xfrm>
        </p:grpSpPr>
        <p:cxnSp>
          <p:nvCxnSpPr>
            <p:cNvPr id="114" name="连接符: 肘形 113"/>
            <p:cNvCxnSpPr>
              <a:stCxn id="142" idx="2"/>
            </p:cNvCxnSpPr>
            <p:nvPr/>
          </p:nvCxnSpPr>
          <p:spPr>
            <a:xfrm rot="16200000" flipH="1">
              <a:off x="7624628" y="2593222"/>
              <a:ext cx="184212" cy="829450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连接符: 肘形 114"/>
            <p:cNvCxnSpPr>
              <a:stCxn id="145" idx="0"/>
            </p:cNvCxnSpPr>
            <p:nvPr/>
          </p:nvCxnSpPr>
          <p:spPr>
            <a:xfrm rot="5400000" flipH="1" flipV="1">
              <a:off x="7630553" y="1511939"/>
              <a:ext cx="172362" cy="829450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组合 115"/>
            <p:cNvGrpSpPr/>
            <p:nvPr/>
          </p:nvGrpSpPr>
          <p:grpSpPr>
            <a:xfrm>
              <a:off x="7025843" y="2012845"/>
              <a:ext cx="552332" cy="902996"/>
              <a:chOff x="6823189" y="1927675"/>
              <a:chExt cx="730646" cy="1116776"/>
            </a:xfrm>
          </p:grpSpPr>
          <p:sp>
            <p:nvSpPr>
              <p:cNvPr id="142" name="矩形: 圆角 141"/>
              <p:cNvSpPr/>
              <p:nvPr/>
            </p:nvSpPr>
            <p:spPr>
              <a:xfrm>
                <a:off x="6823189" y="2040293"/>
                <a:ext cx="730646" cy="1004158"/>
              </a:xfrm>
              <a:prstGeom prst="roundRect">
                <a:avLst>
                  <a:gd name="adj" fmla="val 3006"/>
                </a:avLst>
              </a:prstGeom>
              <a:noFill/>
              <a:ln w="38100">
                <a:solidFill>
                  <a:srgbClr val="0D4B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cxnSp>
            <p:nvCxnSpPr>
              <p:cNvPr id="143" name="直接连接符 142"/>
              <p:cNvCxnSpPr/>
              <p:nvPr/>
            </p:nvCxnSpPr>
            <p:spPr>
              <a:xfrm>
                <a:off x="6894705" y="2700281"/>
                <a:ext cx="594360" cy="0"/>
              </a:xfrm>
              <a:prstGeom prst="line">
                <a:avLst/>
              </a:prstGeom>
              <a:ln w="114300">
                <a:solidFill>
                  <a:srgbClr val="0D4B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6894705" y="2889511"/>
                <a:ext cx="594360" cy="0"/>
              </a:xfrm>
              <a:prstGeom prst="line">
                <a:avLst/>
              </a:prstGeom>
              <a:ln w="114300">
                <a:solidFill>
                  <a:srgbClr val="0D4B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矩形: 圆角 144"/>
              <p:cNvSpPr/>
              <p:nvPr/>
            </p:nvSpPr>
            <p:spPr>
              <a:xfrm>
                <a:off x="7078459" y="1927675"/>
                <a:ext cx="220106" cy="112618"/>
              </a:xfrm>
              <a:prstGeom prst="roundRect">
                <a:avLst>
                  <a:gd name="adj" fmla="val 3006"/>
                </a:avLst>
              </a:prstGeom>
              <a:solidFill>
                <a:srgbClr val="0054A3"/>
              </a:solidFill>
              <a:ln w="38100">
                <a:solidFill>
                  <a:srgbClr val="0D4B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146" name="矩形 145"/>
              <p:cNvSpPr/>
              <p:nvPr/>
            </p:nvSpPr>
            <p:spPr>
              <a:xfrm>
                <a:off x="7021417" y="2057823"/>
                <a:ext cx="463681" cy="408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15" b="1" dirty="0">
                    <a:solidFill>
                      <a:srgbClr val="FC6F1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1015" dirty="0">
                  <a:solidFill>
                    <a:srgbClr val="FC6F18"/>
                  </a:solidFill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8131459" y="1699939"/>
              <a:ext cx="838241" cy="1519511"/>
              <a:chOff x="3333709" y="2479560"/>
              <a:chExt cx="750008" cy="2282903"/>
            </a:xfrm>
          </p:grpSpPr>
          <p:sp>
            <p:nvSpPr>
              <p:cNvPr id="140" name="矩形: 圆角 139"/>
              <p:cNvSpPr/>
              <p:nvPr/>
            </p:nvSpPr>
            <p:spPr>
              <a:xfrm>
                <a:off x="3333709" y="2479560"/>
                <a:ext cx="750008" cy="2282903"/>
              </a:xfrm>
              <a:prstGeom prst="roundRect">
                <a:avLst>
                  <a:gd name="adj" fmla="val 6200"/>
                </a:avLst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800" b="1" dirty="0">
                    <a:solidFill>
                      <a:schemeClr val="bg1"/>
                    </a:solidFill>
                  </a:rPr>
                  <a:t>=/</a:t>
                </a:r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∽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矩形 140"/>
              <p:cNvSpPr/>
              <p:nvPr/>
            </p:nvSpPr>
            <p:spPr>
              <a:xfrm>
                <a:off x="3392761" y="4236838"/>
                <a:ext cx="516647" cy="496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15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PCS</a:t>
                </a:r>
                <a:endParaRPr lang="zh-CN" altLang="en-US" sz="101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cxnSp>
          <p:nvCxnSpPr>
            <p:cNvPr id="118" name="直接连接符 117"/>
            <p:cNvCxnSpPr/>
            <p:nvPr/>
          </p:nvCxnSpPr>
          <p:spPr>
            <a:xfrm>
              <a:off x="8969700" y="1848121"/>
              <a:ext cx="60893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8969700" y="3100053"/>
              <a:ext cx="60893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/>
          </p:nvCxnSpPr>
          <p:spPr>
            <a:xfrm>
              <a:off x="9353034" y="1875671"/>
              <a:ext cx="0" cy="122438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矩形 120"/>
            <p:cNvSpPr/>
            <p:nvPr/>
          </p:nvSpPr>
          <p:spPr>
            <a:xfrm>
              <a:off x="9166124" y="2224385"/>
              <a:ext cx="431800" cy="4910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800" b="1" dirty="0">
                  <a:solidFill>
                    <a:srgbClr val="FC6F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800" dirty="0">
                <a:solidFill>
                  <a:srgbClr val="FC6F18"/>
                </a:solidFill>
              </a:endParaRPr>
            </a:p>
          </p:txBody>
        </p:sp>
        <p:cxnSp>
          <p:nvCxnSpPr>
            <p:cNvPr id="122" name="连接符: 肘形 121"/>
            <p:cNvCxnSpPr>
              <a:stCxn id="135" idx="2"/>
            </p:cNvCxnSpPr>
            <p:nvPr/>
          </p:nvCxnSpPr>
          <p:spPr>
            <a:xfrm rot="16200000" flipH="1">
              <a:off x="7624628" y="4554623"/>
              <a:ext cx="184212" cy="829450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连接符: 肘形 122"/>
            <p:cNvCxnSpPr>
              <a:stCxn id="138" idx="0"/>
            </p:cNvCxnSpPr>
            <p:nvPr/>
          </p:nvCxnSpPr>
          <p:spPr>
            <a:xfrm rot="5400000" flipH="1" flipV="1">
              <a:off x="7630553" y="3473340"/>
              <a:ext cx="172362" cy="829450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组合 123"/>
            <p:cNvGrpSpPr/>
            <p:nvPr/>
          </p:nvGrpSpPr>
          <p:grpSpPr>
            <a:xfrm>
              <a:off x="7025843" y="3974246"/>
              <a:ext cx="552332" cy="902996"/>
              <a:chOff x="6823189" y="1927675"/>
              <a:chExt cx="730646" cy="1116776"/>
            </a:xfrm>
          </p:grpSpPr>
          <p:sp>
            <p:nvSpPr>
              <p:cNvPr id="135" name="矩形: 圆角 134"/>
              <p:cNvSpPr/>
              <p:nvPr/>
            </p:nvSpPr>
            <p:spPr>
              <a:xfrm>
                <a:off x="6823189" y="2040293"/>
                <a:ext cx="730646" cy="1004158"/>
              </a:xfrm>
              <a:prstGeom prst="roundRect">
                <a:avLst>
                  <a:gd name="adj" fmla="val 3006"/>
                </a:avLst>
              </a:prstGeom>
              <a:noFill/>
              <a:ln w="38100">
                <a:solidFill>
                  <a:srgbClr val="0D4B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cxnSp>
            <p:nvCxnSpPr>
              <p:cNvPr id="136" name="直接连接符 135"/>
              <p:cNvCxnSpPr/>
              <p:nvPr/>
            </p:nvCxnSpPr>
            <p:spPr>
              <a:xfrm>
                <a:off x="6894705" y="2700281"/>
                <a:ext cx="594360" cy="0"/>
              </a:xfrm>
              <a:prstGeom prst="line">
                <a:avLst/>
              </a:prstGeom>
              <a:ln w="114300">
                <a:solidFill>
                  <a:srgbClr val="0D4B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>
                <a:off x="6894705" y="2889511"/>
                <a:ext cx="594360" cy="0"/>
              </a:xfrm>
              <a:prstGeom prst="line">
                <a:avLst/>
              </a:prstGeom>
              <a:ln w="114300">
                <a:solidFill>
                  <a:srgbClr val="0D4B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矩形: 圆角 137"/>
              <p:cNvSpPr/>
              <p:nvPr/>
            </p:nvSpPr>
            <p:spPr>
              <a:xfrm>
                <a:off x="7078459" y="1927675"/>
                <a:ext cx="220106" cy="112618"/>
              </a:xfrm>
              <a:prstGeom prst="roundRect">
                <a:avLst>
                  <a:gd name="adj" fmla="val 3006"/>
                </a:avLst>
              </a:prstGeom>
              <a:solidFill>
                <a:srgbClr val="0054A3"/>
              </a:solidFill>
              <a:ln w="38100">
                <a:solidFill>
                  <a:srgbClr val="0D4B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139" name="矩形 138"/>
              <p:cNvSpPr/>
              <p:nvPr/>
            </p:nvSpPr>
            <p:spPr>
              <a:xfrm>
                <a:off x="7021416" y="2057823"/>
                <a:ext cx="463681" cy="408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15" b="1" dirty="0">
                    <a:solidFill>
                      <a:srgbClr val="FC6F1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1015" dirty="0">
                  <a:solidFill>
                    <a:srgbClr val="FC6F18"/>
                  </a:solidFill>
                </a:endParaRP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8131459" y="3661340"/>
              <a:ext cx="838241" cy="1519511"/>
              <a:chOff x="3333709" y="2479560"/>
              <a:chExt cx="750008" cy="2282903"/>
            </a:xfrm>
          </p:grpSpPr>
          <p:sp>
            <p:nvSpPr>
              <p:cNvPr id="133" name="矩形: 圆角 132"/>
              <p:cNvSpPr/>
              <p:nvPr/>
            </p:nvSpPr>
            <p:spPr>
              <a:xfrm>
                <a:off x="3333709" y="2479560"/>
                <a:ext cx="750008" cy="2282903"/>
              </a:xfrm>
              <a:prstGeom prst="roundRect">
                <a:avLst>
                  <a:gd name="adj" fmla="val 6200"/>
                </a:avLst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800" b="1" dirty="0">
                    <a:solidFill>
                      <a:schemeClr val="bg1"/>
                    </a:solidFill>
                  </a:rPr>
                  <a:t>=/</a:t>
                </a:r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∽</a:t>
                </a:r>
                <a:endParaRPr lang="zh-CN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3392761" y="4236838"/>
                <a:ext cx="516647" cy="496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15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PCS</a:t>
                </a:r>
                <a:endParaRPr lang="zh-CN" altLang="en-US" sz="101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cxnSp>
          <p:nvCxnSpPr>
            <p:cNvPr id="126" name="直接连接符 125"/>
            <p:cNvCxnSpPr/>
            <p:nvPr/>
          </p:nvCxnSpPr>
          <p:spPr>
            <a:xfrm>
              <a:off x="8969700" y="3809522"/>
              <a:ext cx="60893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8969700" y="5061454"/>
              <a:ext cx="60893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/>
          </p:nvCxnSpPr>
          <p:spPr>
            <a:xfrm>
              <a:off x="9353034" y="3837072"/>
              <a:ext cx="0" cy="122438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矩形 128"/>
            <p:cNvSpPr/>
            <p:nvPr/>
          </p:nvSpPr>
          <p:spPr>
            <a:xfrm>
              <a:off x="9166124" y="4185786"/>
              <a:ext cx="431800" cy="4910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800" b="1" dirty="0">
                  <a:solidFill>
                    <a:srgbClr val="FC6F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800" dirty="0">
                <a:solidFill>
                  <a:srgbClr val="FC6F18"/>
                </a:solidFill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10024219" y="3219450"/>
              <a:ext cx="1816100" cy="7061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C6F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altLang="zh-CN" sz="1800" b="1" dirty="0">
                <a:solidFill>
                  <a:srgbClr val="FC6F1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r>
                <a:rPr lang="en-AU" altLang="zh-CN" sz="105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Maximum output</a:t>
              </a:r>
              <a:endParaRPr lang="zh-CN" altLang="en-US" sz="105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131" name="右大括号 130"/>
            <p:cNvSpPr/>
            <p:nvPr/>
          </p:nvSpPr>
          <p:spPr>
            <a:xfrm>
              <a:off x="9955742" y="2130779"/>
              <a:ext cx="373820" cy="2727085"/>
            </a:xfrm>
            <a:prstGeom prst="rightBrace">
              <a:avLst>
                <a:gd name="adj1" fmla="val 41081"/>
                <a:gd name="adj2" fmla="val 511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cxnSp>
          <p:nvCxnSpPr>
            <p:cNvPr id="132" name="直接连接符 131"/>
            <p:cNvCxnSpPr/>
            <p:nvPr/>
          </p:nvCxnSpPr>
          <p:spPr>
            <a:xfrm>
              <a:off x="7079906" y="4448812"/>
              <a:ext cx="449307" cy="0"/>
            </a:xfrm>
            <a:prstGeom prst="line">
              <a:avLst/>
            </a:prstGeom>
            <a:ln w="114300">
              <a:solidFill>
                <a:srgbClr val="0D4B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4964077"/>
            <a:ext cx="9144000" cy="224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281" y="3894677"/>
            <a:ext cx="1762312" cy="67738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70244" y="1011013"/>
            <a:ext cx="6397505" cy="321945"/>
            <a:chOff x="3026993" y="1299003"/>
            <a:chExt cx="7221078" cy="429260"/>
          </a:xfrm>
        </p:grpSpPr>
        <p:grpSp>
          <p:nvGrpSpPr>
            <p:cNvPr id="8" name="组合 7"/>
            <p:cNvGrpSpPr/>
            <p:nvPr/>
          </p:nvGrpSpPr>
          <p:grpSpPr>
            <a:xfrm>
              <a:off x="3033028" y="1337486"/>
              <a:ext cx="7215043" cy="347980"/>
              <a:chOff x="3929207" y="1997765"/>
              <a:chExt cx="6308321" cy="34798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929207" y="1997765"/>
                <a:ext cx="6308321" cy="34787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rot="5400000">
                <a:off x="5527812" y="2009362"/>
                <a:ext cx="347871" cy="324678"/>
              </a:xfrm>
              <a:prstGeom prst="rtTriangle">
                <a:avLst/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929207" y="1997765"/>
                <a:ext cx="2532850" cy="347980"/>
              </a:xfrm>
              <a:prstGeom prst="rect">
                <a:avLst/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026993" y="1299003"/>
              <a:ext cx="2902820" cy="42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Extreme 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safe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471738" y="1350169"/>
            <a:ext cx="6009323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Standardized products + system safety design, so that the system safety reliable guarantee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integrated design of 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Hybrid inverter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BMS eliminates protection blind spots.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In-cabinet aerosol +water firefighting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Cabinet fireproof material design, fireproof time is 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than 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hours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 rot="5400000">
            <a:off x="2317640" y="1473893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5" name="等腰三角形 24"/>
          <p:cNvSpPr/>
          <p:nvPr/>
        </p:nvSpPr>
        <p:spPr>
          <a:xfrm rot="5400000">
            <a:off x="2317640" y="1707461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6" name="等腰三角形 25"/>
          <p:cNvSpPr/>
          <p:nvPr/>
        </p:nvSpPr>
        <p:spPr>
          <a:xfrm rot="5400000">
            <a:off x="2317640" y="1960303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8" name="等腰三角形 27"/>
          <p:cNvSpPr/>
          <p:nvPr/>
        </p:nvSpPr>
        <p:spPr>
          <a:xfrm rot="5400000">
            <a:off x="2317640" y="2199528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30" name="组合 29"/>
          <p:cNvGrpSpPr/>
          <p:nvPr/>
        </p:nvGrpSpPr>
        <p:grpSpPr>
          <a:xfrm>
            <a:off x="2270183" y="2875504"/>
            <a:ext cx="6392267" cy="321945"/>
            <a:chOff x="3032906" y="1292018"/>
            <a:chExt cx="7215165" cy="429260"/>
          </a:xfrm>
        </p:grpSpPr>
        <p:grpSp>
          <p:nvGrpSpPr>
            <p:cNvPr id="32" name="组合 31"/>
            <p:cNvGrpSpPr/>
            <p:nvPr/>
          </p:nvGrpSpPr>
          <p:grpSpPr>
            <a:xfrm>
              <a:off x="3033028" y="1337486"/>
              <a:ext cx="7215043" cy="347980"/>
              <a:chOff x="3929207" y="1997765"/>
              <a:chExt cx="6308321" cy="347980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29207" y="1997765"/>
                <a:ext cx="6308321" cy="34787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5" name="直角三角形 34"/>
              <p:cNvSpPr/>
              <p:nvPr/>
            </p:nvSpPr>
            <p:spPr>
              <a:xfrm rot="5400000">
                <a:off x="5527812" y="2009362"/>
                <a:ext cx="347871" cy="324678"/>
              </a:xfrm>
              <a:prstGeom prst="rtTriangle">
                <a:avLst/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3929207" y="1997765"/>
                <a:ext cx="2522980" cy="347980"/>
              </a:xfrm>
              <a:prstGeom prst="rect">
                <a:avLst/>
              </a:prstGeom>
              <a:solidFill>
                <a:srgbClr val="005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3032906" y="1292018"/>
              <a:ext cx="3713460" cy="42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Reliable and efficient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2466499" y="3224213"/>
            <a:ext cx="6196489" cy="130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Passed a number of test certification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PCS is IP6</a:t>
            </a:r>
            <a:r>
              <a:rPr 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protection design, high protection brings high reliability.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PCS uses a three-level topology with a maximum efficiency of 99%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efficiency liquid cooling temperature control system,  consumption reduced by 30%.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Series design, parallel capacity loss rate is 0</a:t>
            </a:r>
            <a:endParaRPr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等腰三角形 40"/>
          <p:cNvSpPr/>
          <p:nvPr/>
        </p:nvSpPr>
        <p:spPr>
          <a:xfrm rot="5400000">
            <a:off x="2302400" y="3333027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3" name="等腰三角形 42"/>
          <p:cNvSpPr/>
          <p:nvPr/>
        </p:nvSpPr>
        <p:spPr>
          <a:xfrm rot="5400000">
            <a:off x="2302400" y="3573050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4" name="等腰三角形 43"/>
          <p:cNvSpPr/>
          <p:nvPr/>
        </p:nvSpPr>
        <p:spPr>
          <a:xfrm rot="5400000">
            <a:off x="2302400" y="3812273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5" name="文本框 44"/>
          <p:cNvSpPr txBox="1"/>
          <p:nvPr/>
        </p:nvSpPr>
        <p:spPr>
          <a:xfrm>
            <a:off x="2326958" y="2372678"/>
            <a:ext cx="6340793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15" b="1" dirty="0">
                <a:solidFill>
                  <a:srgbClr val="0054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Cabinet IP55 design, the highest C5 anti-corrosion level, can cope with any harsh environment.</a:t>
            </a:r>
            <a:endParaRPr lang="en-US" altLang="zh-CN" sz="1015" b="1" dirty="0">
              <a:solidFill>
                <a:srgbClr val="0054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900" dirty="0">
              <a:solidFill>
                <a:srgbClr val="0054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等腰三角形 46"/>
          <p:cNvSpPr/>
          <p:nvPr/>
        </p:nvSpPr>
        <p:spPr>
          <a:xfrm rot="5400000">
            <a:off x="2302400" y="4053295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40" name="文本框 2"/>
          <p:cNvSpPr txBox="1">
            <a:spLocks noChangeArrowheads="1"/>
          </p:cNvSpPr>
          <p:nvPr/>
        </p:nvSpPr>
        <p:spPr bwMode="auto">
          <a:xfrm>
            <a:off x="551021" y="4636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Core feature</a:t>
            </a:r>
            <a:r>
              <a:rPr lang="en-US" altLang="zh-CN" sz="1800" b="1" noProof="1">
                <a:solidFill>
                  <a:srgbClr val="ED702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-</a:t>
            </a:r>
            <a:r>
              <a:rPr lang="zh-CN" altLang="en-US" sz="1500" b="1" noProof="1">
                <a:solidFill>
                  <a:srgbClr val="ED702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Extremely safe, reliable and efficient</a:t>
            </a:r>
            <a:endParaRPr lang="zh-CN" altLang="en-US" sz="1500" b="1" noProof="1">
              <a:solidFill>
                <a:srgbClr val="ED702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551021" y="8558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等腰三角形 48"/>
          <p:cNvSpPr/>
          <p:nvPr/>
        </p:nvSpPr>
        <p:spPr>
          <a:xfrm rot="5400000">
            <a:off x="2302400" y="4283246"/>
            <a:ext cx="103586" cy="85328"/>
          </a:xfrm>
          <a:prstGeom prst="triangle">
            <a:avLst/>
          </a:prstGeom>
          <a:solidFill>
            <a:srgbClr val="00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270284" y="4535329"/>
            <a:ext cx="6340793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15" b="1" dirty="0">
                <a:solidFill>
                  <a:srgbClr val="0054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efficiency ≥88%</a:t>
            </a:r>
            <a:endParaRPr lang="en-US" altLang="zh-CN" sz="1015" b="1" dirty="0">
              <a:solidFill>
                <a:srgbClr val="0054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" y="1301115"/>
            <a:ext cx="1762125" cy="2345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0" y="1706880"/>
            <a:ext cx="868680" cy="2258695"/>
          </a:xfrm>
          <a:prstGeom prst="rect">
            <a:avLst/>
          </a:prstGeom>
        </p:spPr>
      </p:pic>
      <p:cxnSp>
        <p:nvCxnSpPr>
          <p:cNvPr id="22" name="直线连接符 3"/>
          <p:cNvCxnSpPr/>
          <p:nvPr/>
        </p:nvCxnSpPr>
        <p:spPr>
          <a:xfrm>
            <a:off x="494110" y="535674"/>
            <a:ext cx="823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: 圆角 77"/>
          <p:cNvSpPr/>
          <p:nvPr/>
        </p:nvSpPr>
        <p:spPr>
          <a:xfrm>
            <a:off x="454343" y="4056221"/>
            <a:ext cx="8288655" cy="907733"/>
          </a:xfrm>
          <a:prstGeom prst="roundRect">
            <a:avLst>
              <a:gd name="adj" fmla="val 62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3-level active safety design based on the system view makes the energy storage system truly safe and controllable.</a:t>
            </a:r>
            <a:endParaRPr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01" y="323228"/>
            <a:ext cx="1447053" cy="162110"/>
          </a:xfrm>
          <a:prstGeom prst="rect">
            <a:avLst/>
          </a:prstGeom>
        </p:spPr>
      </p:pic>
      <p:grpSp>
        <p:nvGrpSpPr>
          <p:cNvPr id="260" name="组合 259"/>
          <p:cNvGrpSpPr/>
          <p:nvPr/>
        </p:nvGrpSpPr>
        <p:grpSpPr>
          <a:xfrm>
            <a:off x="537228" y="930542"/>
            <a:ext cx="2063750" cy="3035107"/>
            <a:chOff x="452144" y="1926008"/>
            <a:chExt cx="2751667" cy="4046809"/>
          </a:xfrm>
          <a:noFill/>
        </p:grpSpPr>
        <p:grpSp>
          <p:nvGrpSpPr>
            <p:cNvPr id="261" name="组合 260"/>
            <p:cNvGrpSpPr/>
            <p:nvPr/>
          </p:nvGrpSpPr>
          <p:grpSpPr>
            <a:xfrm>
              <a:off x="1140016" y="1926008"/>
              <a:ext cx="1375923" cy="475830"/>
              <a:chOff x="5847108" y="1935109"/>
              <a:chExt cx="1204348" cy="416495"/>
            </a:xfrm>
            <a:grpFill/>
          </p:grpSpPr>
          <p:sp>
            <p:nvSpPr>
              <p:cNvPr id="262" name="矩形 261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5847108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3" name="矩形 262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5991937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矩形 263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6136765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矩形 264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6281594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6" name="矩形 265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6426423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7" name="矩形 266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6571252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8" name="矩形 267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6716080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9" name="矩形 268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6860909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矩形 269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7005737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1" name="矩形 270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5847108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2" name="矩形 271"/>
              <p:cNvSpPr/>
              <p:nvPr>
                <p:custDataLst>
                  <p:tags r:id="rId14"/>
                </p:custDataLst>
              </p:nvPr>
            </p:nvSpPr>
            <p:spPr>
              <a:xfrm flipH="1">
                <a:off x="5991937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矩形 272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6136765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4" name="矩形 273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6281594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5" name="矩形 274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6426423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" name="矩形 275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6571252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7" name="矩形 276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6716080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8" name="矩形 277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6860909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9" name="矩形 278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7005737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0" name="矩形 279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5847108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矩形 280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5991937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矩形 281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6136765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矩形 282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6281594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矩形 283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6426423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矩形 284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6571252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矩形 285"/>
              <p:cNvSpPr/>
              <p:nvPr>
                <p:custDataLst>
                  <p:tags r:id="rId28"/>
                </p:custDataLst>
              </p:nvPr>
            </p:nvSpPr>
            <p:spPr>
              <a:xfrm flipH="1">
                <a:off x="6716080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矩形 286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6860909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8" name="矩形 287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7005737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矩形 288"/>
              <p:cNvSpPr/>
              <p:nvPr>
                <p:custDataLst>
                  <p:tags r:id="rId31"/>
                </p:custDataLst>
              </p:nvPr>
            </p:nvSpPr>
            <p:spPr>
              <a:xfrm flipH="1">
                <a:off x="5847108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矩形 289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5991937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矩形 290"/>
              <p:cNvSpPr/>
              <p:nvPr>
                <p:custDataLst>
                  <p:tags r:id="rId33"/>
                </p:custDataLst>
              </p:nvPr>
            </p:nvSpPr>
            <p:spPr>
              <a:xfrm flipH="1">
                <a:off x="6136765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矩形 291"/>
              <p:cNvSpPr/>
              <p:nvPr>
                <p:custDataLst>
                  <p:tags r:id="rId34"/>
                </p:custDataLst>
              </p:nvPr>
            </p:nvSpPr>
            <p:spPr>
              <a:xfrm flipH="1">
                <a:off x="6281594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矩形 292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6426423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矩形 293"/>
              <p:cNvSpPr/>
              <p:nvPr>
                <p:custDataLst>
                  <p:tags r:id="rId36"/>
                </p:custDataLst>
              </p:nvPr>
            </p:nvSpPr>
            <p:spPr>
              <a:xfrm flipH="1">
                <a:off x="6571252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5" name="矩形 294"/>
              <p:cNvSpPr/>
              <p:nvPr>
                <p:custDataLst>
                  <p:tags r:id="rId37"/>
                </p:custDataLst>
              </p:nvPr>
            </p:nvSpPr>
            <p:spPr>
              <a:xfrm flipH="1">
                <a:off x="6716080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矩形 295"/>
              <p:cNvSpPr/>
              <p:nvPr>
                <p:custDataLst>
                  <p:tags r:id="rId38"/>
                </p:custDataLst>
              </p:nvPr>
            </p:nvSpPr>
            <p:spPr>
              <a:xfrm flipH="1">
                <a:off x="6860909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" name="矩形 296"/>
              <p:cNvSpPr/>
              <p:nvPr>
                <p:custDataLst>
                  <p:tags r:id="rId39"/>
                </p:custDataLst>
              </p:nvPr>
            </p:nvSpPr>
            <p:spPr>
              <a:xfrm flipH="1">
                <a:off x="7005737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8" name="组合 297"/>
            <p:cNvGrpSpPr/>
            <p:nvPr/>
          </p:nvGrpSpPr>
          <p:grpSpPr>
            <a:xfrm>
              <a:off x="452144" y="2189064"/>
              <a:ext cx="2751667" cy="3783753"/>
              <a:chOff x="452144" y="2189064"/>
              <a:chExt cx="2751667" cy="3783753"/>
            </a:xfrm>
            <a:grpFill/>
          </p:grpSpPr>
          <p:sp>
            <p:nvSpPr>
              <p:cNvPr id="299" name="矩形: 圆角 832"/>
              <p:cNvSpPr/>
              <p:nvPr>
                <p:custDataLst>
                  <p:tags r:id="rId40"/>
                </p:custDataLst>
              </p:nvPr>
            </p:nvSpPr>
            <p:spPr>
              <a:xfrm flipH="1">
                <a:off x="506600" y="3065654"/>
                <a:ext cx="2642755" cy="2862414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0" name="组合 299"/>
              <p:cNvGrpSpPr/>
              <p:nvPr/>
            </p:nvGrpSpPr>
            <p:grpSpPr>
              <a:xfrm>
                <a:off x="642605" y="3219045"/>
                <a:ext cx="2370745" cy="2141522"/>
                <a:chOff x="8854326" y="3341599"/>
                <a:chExt cx="2370745" cy="2141522"/>
              </a:xfrm>
              <a:grpFill/>
            </p:grpSpPr>
            <p:grpSp>
              <p:nvGrpSpPr>
                <p:cNvPr id="301" name="组合 300"/>
                <p:cNvGrpSpPr/>
                <p:nvPr/>
              </p:nvGrpSpPr>
              <p:grpSpPr>
                <a:xfrm>
                  <a:off x="8854326" y="3341599"/>
                  <a:ext cx="2370745" cy="667889"/>
                  <a:chOff x="8854326" y="3341599"/>
                  <a:chExt cx="2370745" cy="667889"/>
                </a:xfrm>
                <a:grpFill/>
              </p:grpSpPr>
              <p:pic>
                <p:nvPicPr>
                  <p:cNvPr id="302" name="图片 121"/>
                  <p:cNvPicPr>
                    <a:picLocks noChangeAspect="1" noChangeArrowheads="1"/>
                  </p:cNvPicPr>
                  <p:nvPr>
                    <p:custDataLst>
                      <p:tags r:id="rId41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8854326" y="3341599"/>
                    <a:ext cx="379030" cy="66788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3" name="图片 122"/>
                  <p:cNvPicPr>
                    <a:picLocks noChangeAspect="1" noChangeArrowheads="1"/>
                  </p:cNvPicPr>
                  <p:nvPr>
                    <p:custDataLst>
                      <p:tags r:id="rId44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352254" y="3341599"/>
                    <a:ext cx="379030" cy="66788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4" name="图片 123"/>
                  <p:cNvPicPr>
                    <a:picLocks noChangeAspect="1" noChangeArrowheads="1"/>
                  </p:cNvPicPr>
                  <p:nvPr>
                    <p:custDataLst>
                      <p:tags r:id="rId45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850184" y="3341599"/>
                    <a:ext cx="379030" cy="66788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5" name="图片 124"/>
                  <p:cNvPicPr>
                    <a:picLocks noChangeAspect="1" noChangeArrowheads="1"/>
                  </p:cNvPicPr>
                  <p:nvPr>
                    <p:custDataLst>
                      <p:tags r:id="rId46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348112" y="3341599"/>
                    <a:ext cx="379030" cy="66788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6" name="图片 125"/>
                  <p:cNvPicPr>
                    <a:picLocks noChangeAspect="1" noChangeArrowheads="1"/>
                  </p:cNvPicPr>
                  <p:nvPr>
                    <p:custDataLst>
                      <p:tags r:id="rId47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846041" y="3341599"/>
                    <a:ext cx="379030" cy="66788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07" name="组合 306"/>
                <p:cNvGrpSpPr/>
                <p:nvPr/>
              </p:nvGrpSpPr>
              <p:grpSpPr>
                <a:xfrm>
                  <a:off x="8854326" y="4079638"/>
                  <a:ext cx="2370745" cy="665443"/>
                  <a:chOff x="8854326" y="4112240"/>
                  <a:chExt cx="2370745" cy="665443"/>
                </a:xfrm>
                <a:grpFill/>
              </p:grpSpPr>
              <p:pic>
                <p:nvPicPr>
                  <p:cNvPr id="308" name="图片 128"/>
                  <p:cNvPicPr>
                    <a:picLocks noChangeAspect="1" noChangeArrowheads="1"/>
                  </p:cNvPicPr>
                  <p:nvPr>
                    <p:custDataLst>
                      <p:tags r:id="rId48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8854326" y="4112240"/>
                    <a:ext cx="379030" cy="66544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" name="图片 129"/>
                  <p:cNvPicPr>
                    <a:picLocks noChangeAspect="1" noChangeArrowheads="1"/>
                  </p:cNvPicPr>
                  <p:nvPr>
                    <p:custDataLst>
                      <p:tags r:id="rId49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352254" y="4112240"/>
                    <a:ext cx="379030" cy="66544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0" name="图片 130"/>
                  <p:cNvPicPr>
                    <a:picLocks noChangeAspect="1" noChangeArrowheads="1"/>
                  </p:cNvPicPr>
                  <p:nvPr>
                    <p:custDataLst>
                      <p:tags r:id="rId50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850184" y="4112240"/>
                    <a:ext cx="379030" cy="66544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" name="图片 131"/>
                  <p:cNvPicPr>
                    <a:picLocks noChangeAspect="1" noChangeArrowheads="1"/>
                  </p:cNvPicPr>
                  <p:nvPr>
                    <p:custDataLst>
                      <p:tags r:id="rId51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348112" y="4112240"/>
                    <a:ext cx="379030" cy="66544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2" name="图片 132"/>
                  <p:cNvPicPr>
                    <a:picLocks noChangeAspect="1" noChangeArrowheads="1"/>
                  </p:cNvPicPr>
                  <p:nvPr>
                    <p:custDataLst>
                      <p:tags r:id="rId52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846041" y="4112240"/>
                    <a:ext cx="379030" cy="66544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13" name="组合 312"/>
                <p:cNvGrpSpPr/>
                <p:nvPr/>
              </p:nvGrpSpPr>
              <p:grpSpPr>
                <a:xfrm>
                  <a:off x="8854326" y="4815231"/>
                  <a:ext cx="2370745" cy="667890"/>
                  <a:chOff x="8854326" y="4882881"/>
                  <a:chExt cx="2370745" cy="667890"/>
                </a:xfrm>
                <a:grpFill/>
              </p:grpSpPr>
              <p:pic>
                <p:nvPicPr>
                  <p:cNvPr id="314" name="图片 134"/>
                  <p:cNvPicPr>
                    <a:picLocks noChangeAspect="1" noChangeArrowheads="1"/>
                  </p:cNvPicPr>
                  <p:nvPr>
                    <p:custDataLst>
                      <p:tags r:id="rId53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8854326" y="4882881"/>
                    <a:ext cx="379030" cy="66789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" name="图片 135"/>
                  <p:cNvPicPr>
                    <a:picLocks noChangeAspect="1" noChangeArrowheads="1"/>
                  </p:cNvPicPr>
                  <p:nvPr>
                    <p:custDataLst>
                      <p:tags r:id="rId54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352254" y="4882881"/>
                    <a:ext cx="379030" cy="66789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6" name="图片 136"/>
                  <p:cNvPicPr>
                    <a:picLocks noChangeAspect="1" noChangeArrowheads="1"/>
                  </p:cNvPicPr>
                  <p:nvPr>
                    <p:custDataLst>
                      <p:tags r:id="rId55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9850184" y="4882881"/>
                    <a:ext cx="379030" cy="66789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7" name="图片 137"/>
                  <p:cNvPicPr>
                    <a:picLocks noChangeAspect="1" noChangeArrowheads="1"/>
                  </p:cNvPicPr>
                  <p:nvPr>
                    <p:custDataLst>
                      <p:tags r:id="rId56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348112" y="4882881"/>
                    <a:ext cx="379030" cy="66789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8" name="图片 138"/>
                  <p:cNvPicPr>
                    <a:picLocks noChangeAspect="1" noChangeArrowheads="1"/>
                  </p:cNvPicPr>
                  <p:nvPr>
                    <p:custDataLst>
                      <p:tags r:id="rId57"/>
                    </p:custDataLst>
                  </p:nvPr>
                </p:nvPicPr>
                <p:blipFill>
                  <a:blip r:embed="rId42"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562" t="10902" r="32390" b="6914"/>
                  <a:stretch>
                    <a:fillRect/>
                  </a:stretch>
                </p:blipFill>
                <p:spPr bwMode="auto">
                  <a:xfrm>
                    <a:off x="10846041" y="4882881"/>
                    <a:ext cx="379030" cy="66789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19" name="文本框 31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505965" y="5483444"/>
                <a:ext cx="2642870" cy="489373"/>
              </a:xfrm>
              <a:prstGeom prst="rect">
                <a:avLst/>
              </a:prstGeom>
              <a:grpFill/>
            </p:spPr>
            <p:txBody>
              <a:bodyPr wrap="square" lIns="67500" tIns="35100" rIns="0" bIns="0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20000"/>
                  </a:lnSpc>
                  <a:defRPr sz="1200">
                    <a:latin typeface="+mn-ea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Single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rack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independent cabinet, cabinet fire resistance &gt;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hours</a:t>
                </a: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0" name="文本框 31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52144" y="2189064"/>
                <a:ext cx="2751667" cy="369147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>
                  <a:spcAft>
                    <a:spcPts val="2400"/>
                  </a:spcAft>
                  <a:buFont typeface="Arial" panose="020B0604020202020204" pitchFamily="34" charset="0"/>
                  <a:buNone/>
                  <a:defRPr sz="2400">
                    <a:gradFill>
                      <a:gsLst>
                        <a:gs pos="38000">
                          <a:prstClr val="white"/>
                        </a:gs>
                        <a:gs pos="73000">
                          <a:prstClr val="white">
                            <a:lumMod val="85000"/>
                          </a:prstClr>
                        </a:gs>
                        <a:gs pos="55000">
                          <a:prstClr val="white">
                            <a:lumMod val="70000"/>
                          </a:prstClr>
                        </a:gs>
                      </a:gsLst>
                      <a:lin ang="5400000" scaled="1"/>
                    </a:gradFill>
                    <a:latin typeface="+mj-ea"/>
                    <a:ea typeface="+mj-ea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Partition isolation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2" name="组合 321"/>
          <p:cNvGrpSpPr/>
          <p:nvPr/>
        </p:nvGrpSpPr>
        <p:grpSpPr>
          <a:xfrm>
            <a:off x="6124123" y="947015"/>
            <a:ext cx="3020421" cy="3001545"/>
            <a:chOff x="7901337" y="1947972"/>
            <a:chExt cx="4027228" cy="4002060"/>
          </a:xfrm>
          <a:noFill/>
        </p:grpSpPr>
        <p:sp>
          <p:nvSpPr>
            <p:cNvPr id="323" name="任意多边形: 形状 256"/>
            <p:cNvSpPr/>
            <p:nvPr>
              <p:custDataLst>
                <p:tags r:id="rId60"/>
              </p:custDataLst>
            </p:nvPr>
          </p:nvSpPr>
          <p:spPr bwMode="auto">
            <a:xfrm>
              <a:off x="7901337" y="4042370"/>
              <a:ext cx="636938" cy="805340"/>
            </a:xfrm>
            <a:custGeom>
              <a:avLst/>
              <a:gdLst>
                <a:gd name="connsiteX0" fmla="*/ 0 w 2385058"/>
                <a:gd name="connsiteY0" fmla="*/ 3779520 h 3779520"/>
                <a:gd name="connsiteX1" fmla="*/ 1851658 w 2385058"/>
                <a:gd name="connsiteY1" fmla="*/ 2293620 h 3779520"/>
                <a:gd name="connsiteX2" fmla="*/ 1851658 w 2385058"/>
                <a:gd name="connsiteY2" fmla="*/ 2560320 h 3779520"/>
                <a:gd name="connsiteX3" fmla="*/ 2385058 w 2385058"/>
                <a:gd name="connsiteY3" fmla="*/ 1889760 h 3779520"/>
                <a:gd name="connsiteX4" fmla="*/ 1851658 w 2385058"/>
                <a:gd name="connsiteY4" fmla="*/ 1219200 h 3779520"/>
                <a:gd name="connsiteX5" fmla="*/ 1851658 w 2385058"/>
                <a:gd name="connsiteY5" fmla="*/ 1485900 h 3779520"/>
                <a:gd name="connsiteX6" fmla="*/ 0 w 2385058"/>
                <a:gd name="connsiteY6" fmla="*/ 0 h 3779520"/>
                <a:gd name="connsiteX7" fmla="*/ 0 w 2385058"/>
                <a:gd name="connsiteY7" fmla="*/ 1889760 h 37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058" h="3779520">
                  <a:moveTo>
                    <a:pt x="0" y="3779520"/>
                  </a:moveTo>
                  <a:cubicBezTo>
                    <a:pt x="495300" y="2994660"/>
                    <a:pt x="929640" y="2369820"/>
                    <a:pt x="1851658" y="2293620"/>
                  </a:cubicBezTo>
                  <a:lnTo>
                    <a:pt x="1851658" y="2560320"/>
                  </a:lnTo>
                  <a:lnTo>
                    <a:pt x="2385058" y="1889760"/>
                  </a:lnTo>
                  <a:lnTo>
                    <a:pt x="1851658" y="1219200"/>
                  </a:lnTo>
                  <a:lnTo>
                    <a:pt x="1851658" y="1485900"/>
                  </a:lnTo>
                  <a:cubicBezTo>
                    <a:pt x="929640" y="1409700"/>
                    <a:pt x="495300" y="784860"/>
                    <a:pt x="0" y="0"/>
                  </a:cubicBezTo>
                  <a:lnTo>
                    <a:pt x="0" y="1889760"/>
                  </a:lnTo>
                  <a:close/>
                </a:path>
              </a:pathLst>
            </a:custGeom>
            <a:grpFill/>
            <a:ln w="9525">
              <a:gradFill>
                <a:gsLst>
                  <a:gs pos="100000">
                    <a:schemeClr val="accent2"/>
                  </a:gs>
                  <a:gs pos="7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4" name="组合 323"/>
            <p:cNvGrpSpPr/>
            <p:nvPr/>
          </p:nvGrpSpPr>
          <p:grpSpPr>
            <a:xfrm>
              <a:off x="8390345" y="1947972"/>
              <a:ext cx="3538220" cy="4002060"/>
              <a:chOff x="428704" y="1921856"/>
              <a:chExt cx="3538220" cy="4002060"/>
            </a:xfrm>
            <a:grpFill/>
          </p:grpSpPr>
          <p:sp>
            <p:nvSpPr>
              <p:cNvPr id="325" name="矩形: 圆角 605"/>
              <p:cNvSpPr/>
              <p:nvPr>
                <p:custDataLst>
                  <p:tags r:id="rId61"/>
                </p:custDataLst>
              </p:nvPr>
            </p:nvSpPr>
            <p:spPr>
              <a:xfrm flipH="1">
                <a:off x="428704" y="3061681"/>
                <a:ext cx="3002915" cy="1225550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6" name="文本框 325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1842214" y="3222971"/>
                <a:ext cx="2124710" cy="952500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228600" marR="0" lvl="0" indent="-2286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Safety early warning</a:t>
                </a: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28600" marR="0" lvl="0" indent="-2286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Health assessment</a:t>
                </a: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28600" marR="0" lvl="0" indent="-2286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Life prediction</a:t>
                </a: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27" name="组合 326"/>
              <p:cNvGrpSpPr/>
              <p:nvPr/>
            </p:nvGrpSpPr>
            <p:grpSpPr>
              <a:xfrm>
                <a:off x="839773" y="3236149"/>
                <a:ext cx="1099772" cy="868698"/>
                <a:chOff x="736451" y="2103121"/>
                <a:chExt cx="1099772" cy="868698"/>
              </a:xfrm>
              <a:grpFill/>
            </p:grpSpPr>
            <p:sp>
              <p:nvSpPr>
                <p:cNvPr id="328" name="矩形: 圆角 28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736451" y="2103121"/>
                  <a:ext cx="1099772" cy="868698"/>
                </a:xfrm>
                <a:prstGeom prst="roundRect">
                  <a:avLst>
                    <a:gd name="adj" fmla="val 731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329" name="图片 82"/>
                <p:cNvPicPr>
                  <a:picLocks noChangeAspect="1" noChangeArrowheads="1"/>
                </p:cNvPicPr>
                <p:nvPr>
                  <p:custDataLst>
                    <p:tags r:id="rId64"/>
                  </p:custDataLst>
                </p:nvPr>
              </p:nvPicPr>
              <p:blipFill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76" t="22929" r="9624" b="19510"/>
                <a:stretch>
                  <a:fillRect/>
                </a:stretch>
              </p:blipFill>
              <p:spPr bwMode="auto">
                <a:xfrm>
                  <a:off x="828845" y="2170497"/>
                  <a:ext cx="914984" cy="7339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0" name="矩形: 圆角 606"/>
              <p:cNvSpPr/>
              <p:nvPr>
                <p:custDataLst>
                  <p:tags r:id="rId66"/>
                </p:custDataLst>
              </p:nvPr>
            </p:nvSpPr>
            <p:spPr>
              <a:xfrm flipH="1">
                <a:off x="664347" y="4698388"/>
                <a:ext cx="2642755" cy="1225528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31" name="直接连接符 330"/>
              <p:cNvCxnSpPr/>
              <p:nvPr>
                <p:custDataLst>
                  <p:tags r:id="rId67"/>
                </p:custDataLst>
              </p:nvPr>
            </p:nvCxnSpPr>
            <p:spPr bwMode="auto">
              <a:xfrm>
                <a:off x="958687" y="4874888"/>
                <a:ext cx="2057492" cy="0"/>
              </a:xfrm>
              <a:prstGeom prst="line">
                <a:avLst/>
              </a:prstGeom>
              <a:grpFill/>
              <a:ln w="127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直接连接符 331"/>
              <p:cNvCxnSpPr/>
              <p:nvPr>
                <p:custDataLst>
                  <p:tags r:id="rId68"/>
                </p:custDataLst>
              </p:nvPr>
            </p:nvCxnSpPr>
            <p:spPr bwMode="auto">
              <a:xfrm flipV="1">
                <a:off x="959439" y="4874456"/>
                <a:ext cx="0" cy="234862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3" name="椭圆 25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917849" y="5087299"/>
                <a:ext cx="83180" cy="83180"/>
              </a:xfrm>
              <a:prstGeom prst="ellipse">
                <a:avLst/>
              </a:prstGeom>
              <a:grpFill/>
              <a:ln w="12700" algn="ctr">
                <a:noFill/>
                <a:round/>
              </a:ln>
            </p:spPr>
            <p:txBody>
              <a:bodyPr/>
              <a:lstStyle>
                <a:lvl1pPr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1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334" name="图片 67"/>
              <p:cNvPicPr>
                <a:picLocks noChangeAspect="1" noChangeArrowheads="1"/>
              </p:cNvPicPr>
              <p:nvPr>
                <p:custDataLst>
                  <p:tags r:id="rId70"/>
                </p:custDataLst>
              </p:nvPr>
            </p:nvPicPr>
            <p:blipFill rotWithShape="1"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54" r="36945" b="13476"/>
              <a:stretch>
                <a:fillRect/>
              </a:stretch>
            </p:blipFill>
            <p:spPr bwMode="auto">
              <a:xfrm>
                <a:off x="2849684" y="5221925"/>
                <a:ext cx="328688" cy="525919"/>
              </a:xfrm>
              <a:prstGeom prst="roundRect">
                <a:avLst>
                  <a:gd name="adj" fmla="val 8553"/>
                </a:avLst>
              </a:prstGeom>
              <a:grp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5" name="直接连接符 334"/>
              <p:cNvCxnSpPr/>
              <p:nvPr>
                <p:custDataLst>
                  <p:tags r:id="rId72"/>
                </p:custDataLst>
              </p:nvPr>
            </p:nvCxnSpPr>
            <p:spPr bwMode="auto">
              <a:xfrm flipV="1">
                <a:off x="1370760" y="4874456"/>
                <a:ext cx="0" cy="234862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6" name="椭圆 25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1329170" y="5087299"/>
                <a:ext cx="83180" cy="83180"/>
              </a:xfrm>
              <a:prstGeom prst="ellipse">
                <a:avLst/>
              </a:prstGeom>
              <a:grpFill/>
              <a:ln w="12700" algn="ctr">
                <a:noFill/>
                <a:round/>
              </a:ln>
            </p:spPr>
            <p:txBody>
              <a:bodyPr/>
              <a:lstStyle>
                <a:lvl1pPr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1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337" name="直接连接符 336"/>
              <p:cNvCxnSpPr/>
              <p:nvPr>
                <p:custDataLst>
                  <p:tags r:id="rId74"/>
                </p:custDataLst>
              </p:nvPr>
            </p:nvCxnSpPr>
            <p:spPr bwMode="auto">
              <a:xfrm flipV="1">
                <a:off x="1782081" y="4874456"/>
                <a:ext cx="0" cy="234862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8" name="椭圆 25"/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1740491" y="5087299"/>
                <a:ext cx="83180" cy="83180"/>
              </a:xfrm>
              <a:prstGeom prst="ellipse">
                <a:avLst/>
              </a:prstGeom>
              <a:grpFill/>
              <a:ln w="12700" algn="ctr">
                <a:noFill/>
                <a:round/>
              </a:ln>
            </p:spPr>
            <p:txBody>
              <a:bodyPr/>
              <a:lstStyle>
                <a:lvl1pPr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1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339" name="直接连接符 338"/>
              <p:cNvCxnSpPr/>
              <p:nvPr>
                <p:custDataLst>
                  <p:tags r:id="rId76"/>
                </p:custDataLst>
              </p:nvPr>
            </p:nvCxnSpPr>
            <p:spPr bwMode="auto">
              <a:xfrm flipV="1">
                <a:off x="2193402" y="4874456"/>
                <a:ext cx="0" cy="234862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1" name="椭圆 25"/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2151812" y="5087299"/>
                <a:ext cx="83180" cy="83180"/>
              </a:xfrm>
              <a:prstGeom prst="ellipse">
                <a:avLst/>
              </a:prstGeom>
              <a:grpFill/>
              <a:ln w="12700" algn="ctr">
                <a:noFill/>
                <a:round/>
              </a:ln>
            </p:spPr>
            <p:txBody>
              <a:bodyPr/>
              <a:lstStyle>
                <a:lvl1pPr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1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342" name="直接连接符 341"/>
              <p:cNvCxnSpPr/>
              <p:nvPr>
                <p:custDataLst>
                  <p:tags r:id="rId78"/>
                </p:custDataLst>
              </p:nvPr>
            </p:nvCxnSpPr>
            <p:spPr bwMode="auto">
              <a:xfrm flipV="1">
                <a:off x="2604723" y="4874456"/>
                <a:ext cx="0" cy="234862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3" name="组合 342"/>
              <p:cNvGrpSpPr/>
              <p:nvPr/>
            </p:nvGrpSpPr>
            <p:grpSpPr>
              <a:xfrm>
                <a:off x="793079" y="5232315"/>
                <a:ext cx="1978005" cy="515534"/>
                <a:chOff x="777763" y="5208972"/>
                <a:chExt cx="1978005" cy="515534"/>
              </a:xfrm>
              <a:grpFill/>
            </p:grpSpPr>
            <p:grpSp>
              <p:nvGrpSpPr>
                <p:cNvPr id="345" name="组合 344"/>
                <p:cNvGrpSpPr/>
                <p:nvPr/>
              </p:nvGrpSpPr>
              <p:grpSpPr>
                <a:xfrm>
                  <a:off x="777763" y="5208972"/>
                  <a:ext cx="332721" cy="515534"/>
                  <a:chOff x="777763" y="3858411"/>
                  <a:chExt cx="332721" cy="515534"/>
                </a:xfrm>
                <a:grpFill/>
              </p:grpSpPr>
              <p:sp>
                <p:nvSpPr>
                  <p:cNvPr id="346" name="矩形: 圆角 510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777763" y="3874862"/>
                    <a:ext cx="332721" cy="499083"/>
                  </a:xfrm>
                  <a:prstGeom prst="roundRect">
                    <a:avLst>
                      <a:gd name="adj" fmla="val 8436"/>
                    </a:avLst>
                  </a:prstGeom>
                  <a:grpFill/>
                  <a:ln w="19050" cap="rnd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47" name="组合 346"/>
                  <p:cNvGrpSpPr/>
                  <p:nvPr/>
                </p:nvGrpSpPr>
                <p:grpSpPr>
                  <a:xfrm>
                    <a:off x="842765" y="3958043"/>
                    <a:ext cx="202716" cy="332721"/>
                    <a:chOff x="821799" y="3960490"/>
                    <a:chExt cx="239756" cy="332721"/>
                  </a:xfrm>
                  <a:grpFill/>
                </p:grpSpPr>
                <p:cxnSp>
                  <p:nvCxnSpPr>
                    <p:cNvPr id="348" name="直接连接符 347"/>
                    <p:cNvCxnSpPr/>
                    <p:nvPr>
                      <p:custDataLst>
                        <p:tags r:id="rId80"/>
                      </p:custDataLst>
                    </p:nvPr>
                  </p:nvCxnSpPr>
                  <p:spPr bwMode="auto">
                    <a:xfrm>
                      <a:off x="826693" y="4293211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49" name="直接连接符 348"/>
                    <p:cNvCxnSpPr/>
                    <p:nvPr>
                      <p:custDataLst>
                        <p:tags r:id="rId81"/>
                      </p:custDataLst>
                    </p:nvPr>
                  </p:nvCxnSpPr>
                  <p:spPr bwMode="auto">
                    <a:xfrm>
                      <a:off x="826693" y="4182304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50" name="直接连接符 349"/>
                    <p:cNvCxnSpPr/>
                    <p:nvPr>
                      <p:custDataLst>
                        <p:tags r:id="rId82"/>
                      </p:custDataLst>
                    </p:nvPr>
                  </p:nvCxnSpPr>
                  <p:spPr bwMode="auto">
                    <a:xfrm>
                      <a:off x="826693" y="4071397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51" name="直接连接符 350"/>
                    <p:cNvCxnSpPr/>
                    <p:nvPr>
                      <p:custDataLst>
                        <p:tags r:id="rId83"/>
                      </p:custDataLst>
                    </p:nvPr>
                  </p:nvCxnSpPr>
                  <p:spPr bwMode="auto">
                    <a:xfrm>
                      <a:off x="821799" y="3960490"/>
                      <a:ext cx="237308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352" name="直接连接符 351"/>
                  <p:cNvCxnSpPr/>
                  <p:nvPr>
                    <p:custDataLst>
                      <p:tags r:id="rId84"/>
                    </p:custDataLst>
                  </p:nvPr>
                </p:nvCxnSpPr>
                <p:spPr bwMode="auto">
                  <a:xfrm>
                    <a:off x="884185" y="3858411"/>
                    <a:ext cx="119876" cy="0"/>
                  </a:xfrm>
                  <a:prstGeom prst="line">
                    <a:avLst/>
                  </a:prstGeom>
                  <a:grpFill/>
                  <a:ln w="50800" cap="sq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53" name="组合 352"/>
                <p:cNvGrpSpPr/>
                <p:nvPr/>
              </p:nvGrpSpPr>
              <p:grpSpPr>
                <a:xfrm>
                  <a:off x="1189084" y="5208972"/>
                  <a:ext cx="332721" cy="515534"/>
                  <a:chOff x="777763" y="3858411"/>
                  <a:chExt cx="332721" cy="515534"/>
                </a:xfrm>
                <a:grpFill/>
              </p:grpSpPr>
              <p:sp>
                <p:nvSpPr>
                  <p:cNvPr id="354" name="矩形: 圆角 53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777763" y="3874862"/>
                    <a:ext cx="332721" cy="499083"/>
                  </a:xfrm>
                  <a:prstGeom prst="roundRect">
                    <a:avLst>
                      <a:gd name="adj" fmla="val 8436"/>
                    </a:avLst>
                  </a:prstGeom>
                  <a:grpFill/>
                  <a:ln w="19050" cap="rnd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55" name="组合 354"/>
                  <p:cNvGrpSpPr/>
                  <p:nvPr/>
                </p:nvGrpSpPr>
                <p:grpSpPr>
                  <a:xfrm>
                    <a:off x="842765" y="3958043"/>
                    <a:ext cx="202716" cy="332721"/>
                    <a:chOff x="821799" y="3960490"/>
                    <a:chExt cx="239756" cy="332721"/>
                  </a:xfrm>
                  <a:grpFill/>
                </p:grpSpPr>
                <p:cxnSp>
                  <p:nvCxnSpPr>
                    <p:cNvPr id="356" name="直接连接符 355"/>
                    <p:cNvCxnSpPr/>
                    <p:nvPr>
                      <p:custDataLst>
                        <p:tags r:id="rId86"/>
                      </p:custDataLst>
                    </p:nvPr>
                  </p:nvCxnSpPr>
                  <p:spPr bwMode="auto">
                    <a:xfrm>
                      <a:off x="826693" y="4293211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57" name="直接连接符 356"/>
                    <p:cNvCxnSpPr/>
                    <p:nvPr>
                      <p:custDataLst>
                        <p:tags r:id="rId87"/>
                      </p:custDataLst>
                    </p:nvPr>
                  </p:nvCxnSpPr>
                  <p:spPr bwMode="auto">
                    <a:xfrm>
                      <a:off x="826693" y="4182304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58" name="直接连接符 357"/>
                    <p:cNvCxnSpPr/>
                    <p:nvPr>
                      <p:custDataLst>
                        <p:tags r:id="rId88"/>
                      </p:custDataLst>
                    </p:nvPr>
                  </p:nvCxnSpPr>
                  <p:spPr bwMode="auto">
                    <a:xfrm>
                      <a:off x="826693" y="4071397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59" name="直接连接符 358"/>
                    <p:cNvCxnSpPr/>
                    <p:nvPr>
                      <p:custDataLst>
                        <p:tags r:id="rId89"/>
                      </p:custDataLst>
                    </p:nvPr>
                  </p:nvCxnSpPr>
                  <p:spPr bwMode="auto">
                    <a:xfrm>
                      <a:off x="821799" y="3960490"/>
                      <a:ext cx="237308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360" name="直接连接符 359"/>
                  <p:cNvCxnSpPr/>
                  <p:nvPr>
                    <p:custDataLst>
                      <p:tags r:id="rId90"/>
                    </p:custDataLst>
                  </p:nvPr>
                </p:nvCxnSpPr>
                <p:spPr bwMode="auto">
                  <a:xfrm>
                    <a:off x="884185" y="3858411"/>
                    <a:ext cx="119876" cy="0"/>
                  </a:xfrm>
                  <a:prstGeom prst="line">
                    <a:avLst/>
                  </a:prstGeom>
                  <a:grpFill/>
                  <a:ln w="50800" cap="sq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1600405" y="5208972"/>
                  <a:ext cx="332721" cy="515534"/>
                  <a:chOff x="777763" y="3858411"/>
                  <a:chExt cx="332721" cy="515534"/>
                </a:xfrm>
                <a:grpFill/>
              </p:grpSpPr>
              <p:sp>
                <p:nvSpPr>
                  <p:cNvPr id="362" name="矩形: 圆角 542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777763" y="3874862"/>
                    <a:ext cx="332721" cy="499083"/>
                  </a:xfrm>
                  <a:prstGeom prst="roundRect">
                    <a:avLst>
                      <a:gd name="adj" fmla="val 8436"/>
                    </a:avLst>
                  </a:prstGeom>
                  <a:grpFill/>
                  <a:ln w="19050" cap="rnd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63" name="组合 362"/>
                  <p:cNvGrpSpPr/>
                  <p:nvPr/>
                </p:nvGrpSpPr>
                <p:grpSpPr>
                  <a:xfrm>
                    <a:off x="842765" y="3958043"/>
                    <a:ext cx="202716" cy="332721"/>
                    <a:chOff x="821799" y="3960490"/>
                    <a:chExt cx="239756" cy="332721"/>
                  </a:xfrm>
                  <a:grpFill/>
                </p:grpSpPr>
                <p:cxnSp>
                  <p:nvCxnSpPr>
                    <p:cNvPr id="364" name="直接连接符 363"/>
                    <p:cNvCxnSpPr/>
                    <p:nvPr>
                      <p:custDataLst>
                        <p:tags r:id="rId92"/>
                      </p:custDataLst>
                    </p:nvPr>
                  </p:nvCxnSpPr>
                  <p:spPr bwMode="auto">
                    <a:xfrm>
                      <a:off x="826693" y="4293211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65" name="直接连接符 364"/>
                    <p:cNvCxnSpPr/>
                    <p:nvPr>
                      <p:custDataLst>
                        <p:tags r:id="rId93"/>
                      </p:custDataLst>
                    </p:nvPr>
                  </p:nvCxnSpPr>
                  <p:spPr bwMode="auto">
                    <a:xfrm>
                      <a:off x="826693" y="4182304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66" name="直接连接符 365"/>
                    <p:cNvCxnSpPr/>
                    <p:nvPr>
                      <p:custDataLst>
                        <p:tags r:id="rId94"/>
                      </p:custDataLst>
                    </p:nvPr>
                  </p:nvCxnSpPr>
                  <p:spPr bwMode="auto">
                    <a:xfrm>
                      <a:off x="826693" y="4071397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67" name="直接连接符 366"/>
                    <p:cNvCxnSpPr/>
                    <p:nvPr>
                      <p:custDataLst>
                        <p:tags r:id="rId95"/>
                      </p:custDataLst>
                    </p:nvPr>
                  </p:nvCxnSpPr>
                  <p:spPr bwMode="auto">
                    <a:xfrm>
                      <a:off x="821799" y="3960490"/>
                      <a:ext cx="237308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368" name="直接连接符 367"/>
                  <p:cNvCxnSpPr/>
                  <p:nvPr>
                    <p:custDataLst>
                      <p:tags r:id="rId96"/>
                    </p:custDataLst>
                  </p:nvPr>
                </p:nvCxnSpPr>
                <p:spPr bwMode="auto">
                  <a:xfrm>
                    <a:off x="884185" y="3858411"/>
                    <a:ext cx="119876" cy="0"/>
                  </a:xfrm>
                  <a:prstGeom prst="line">
                    <a:avLst/>
                  </a:prstGeom>
                  <a:grpFill/>
                  <a:ln w="50800" cap="sq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9" name="组合 368"/>
                <p:cNvGrpSpPr/>
                <p:nvPr/>
              </p:nvGrpSpPr>
              <p:grpSpPr>
                <a:xfrm>
                  <a:off x="2011726" y="5208972"/>
                  <a:ext cx="332721" cy="515534"/>
                  <a:chOff x="777763" y="3858411"/>
                  <a:chExt cx="332721" cy="515534"/>
                </a:xfrm>
                <a:grpFill/>
              </p:grpSpPr>
              <p:sp>
                <p:nvSpPr>
                  <p:cNvPr id="370" name="矩形: 圆角 5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777763" y="3874862"/>
                    <a:ext cx="332721" cy="499083"/>
                  </a:xfrm>
                  <a:prstGeom prst="roundRect">
                    <a:avLst>
                      <a:gd name="adj" fmla="val 8436"/>
                    </a:avLst>
                  </a:prstGeom>
                  <a:grpFill/>
                  <a:ln w="19050" cap="rnd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71" name="组合 370"/>
                  <p:cNvGrpSpPr/>
                  <p:nvPr/>
                </p:nvGrpSpPr>
                <p:grpSpPr>
                  <a:xfrm>
                    <a:off x="842765" y="3958043"/>
                    <a:ext cx="202716" cy="332721"/>
                    <a:chOff x="821799" y="3960490"/>
                    <a:chExt cx="239756" cy="332721"/>
                  </a:xfrm>
                  <a:grpFill/>
                </p:grpSpPr>
                <p:cxnSp>
                  <p:nvCxnSpPr>
                    <p:cNvPr id="372" name="直接连接符 371"/>
                    <p:cNvCxnSpPr/>
                    <p:nvPr>
                      <p:custDataLst>
                        <p:tags r:id="rId98"/>
                      </p:custDataLst>
                    </p:nvPr>
                  </p:nvCxnSpPr>
                  <p:spPr bwMode="auto">
                    <a:xfrm>
                      <a:off x="826693" y="4293211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73" name="直接连接符 372"/>
                    <p:cNvCxnSpPr/>
                    <p:nvPr>
                      <p:custDataLst>
                        <p:tags r:id="rId99"/>
                      </p:custDataLst>
                    </p:nvPr>
                  </p:nvCxnSpPr>
                  <p:spPr bwMode="auto">
                    <a:xfrm>
                      <a:off x="826693" y="4182304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74" name="直接连接符 373"/>
                    <p:cNvCxnSpPr/>
                    <p:nvPr>
                      <p:custDataLst>
                        <p:tags r:id="rId100"/>
                      </p:custDataLst>
                    </p:nvPr>
                  </p:nvCxnSpPr>
                  <p:spPr bwMode="auto">
                    <a:xfrm>
                      <a:off x="826693" y="4071397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75" name="直接连接符 374"/>
                    <p:cNvCxnSpPr/>
                    <p:nvPr>
                      <p:custDataLst>
                        <p:tags r:id="rId101"/>
                      </p:custDataLst>
                    </p:nvPr>
                  </p:nvCxnSpPr>
                  <p:spPr bwMode="auto">
                    <a:xfrm>
                      <a:off x="821799" y="3960490"/>
                      <a:ext cx="237308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376" name="直接连接符 375"/>
                  <p:cNvCxnSpPr/>
                  <p:nvPr>
                    <p:custDataLst>
                      <p:tags r:id="rId102"/>
                    </p:custDataLst>
                  </p:nvPr>
                </p:nvCxnSpPr>
                <p:spPr bwMode="auto">
                  <a:xfrm>
                    <a:off x="884185" y="3858411"/>
                    <a:ext cx="119876" cy="0"/>
                  </a:xfrm>
                  <a:prstGeom prst="line">
                    <a:avLst/>
                  </a:prstGeom>
                  <a:grpFill/>
                  <a:ln w="50800" cap="sq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77" name="组合 376"/>
                <p:cNvGrpSpPr/>
                <p:nvPr/>
              </p:nvGrpSpPr>
              <p:grpSpPr>
                <a:xfrm>
                  <a:off x="2423047" y="5208972"/>
                  <a:ext cx="332721" cy="515534"/>
                  <a:chOff x="777763" y="3858411"/>
                  <a:chExt cx="332721" cy="515534"/>
                </a:xfrm>
                <a:grpFill/>
              </p:grpSpPr>
              <p:sp>
                <p:nvSpPr>
                  <p:cNvPr id="378" name="矩形: 圆角 564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777763" y="3874862"/>
                    <a:ext cx="332721" cy="499083"/>
                  </a:xfrm>
                  <a:prstGeom prst="roundRect">
                    <a:avLst>
                      <a:gd name="adj" fmla="val 8436"/>
                    </a:avLst>
                  </a:prstGeom>
                  <a:grpFill/>
                  <a:ln w="19050" cap="rnd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79" name="组合 378"/>
                  <p:cNvGrpSpPr/>
                  <p:nvPr/>
                </p:nvGrpSpPr>
                <p:grpSpPr>
                  <a:xfrm>
                    <a:off x="842765" y="3958043"/>
                    <a:ext cx="202716" cy="332721"/>
                    <a:chOff x="821799" y="3960490"/>
                    <a:chExt cx="239756" cy="332721"/>
                  </a:xfrm>
                  <a:grpFill/>
                </p:grpSpPr>
                <p:cxnSp>
                  <p:nvCxnSpPr>
                    <p:cNvPr id="380" name="直接连接符 379"/>
                    <p:cNvCxnSpPr/>
                    <p:nvPr>
                      <p:custDataLst>
                        <p:tags r:id="rId104"/>
                      </p:custDataLst>
                    </p:nvPr>
                  </p:nvCxnSpPr>
                  <p:spPr bwMode="auto">
                    <a:xfrm>
                      <a:off x="826693" y="4293211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1" name="直接连接符 380"/>
                    <p:cNvCxnSpPr/>
                    <p:nvPr>
                      <p:custDataLst>
                        <p:tags r:id="rId105"/>
                      </p:custDataLst>
                    </p:nvPr>
                  </p:nvCxnSpPr>
                  <p:spPr bwMode="auto">
                    <a:xfrm>
                      <a:off x="826693" y="4182304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2" name="直接连接符 381"/>
                    <p:cNvCxnSpPr/>
                    <p:nvPr>
                      <p:custDataLst>
                        <p:tags r:id="rId106"/>
                      </p:custDataLst>
                    </p:nvPr>
                  </p:nvCxnSpPr>
                  <p:spPr bwMode="auto">
                    <a:xfrm>
                      <a:off x="826693" y="4071397"/>
                      <a:ext cx="234862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383" name="直接连接符 382"/>
                    <p:cNvCxnSpPr/>
                    <p:nvPr>
                      <p:custDataLst>
                        <p:tags r:id="rId107"/>
                      </p:custDataLst>
                    </p:nvPr>
                  </p:nvCxnSpPr>
                  <p:spPr bwMode="auto">
                    <a:xfrm>
                      <a:off x="821799" y="3960490"/>
                      <a:ext cx="237308" cy="0"/>
                    </a:xfrm>
                    <a:prstGeom prst="line">
                      <a:avLst/>
                    </a:prstGeom>
                    <a:grpFill/>
                    <a:ln w="38100" cap="rnd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384" name="直接连接符 383"/>
                  <p:cNvCxnSpPr/>
                  <p:nvPr>
                    <p:custDataLst>
                      <p:tags r:id="rId108"/>
                    </p:custDataLst>
                  </p:nvPr>
                </p:nvCxnSpPr>
                <p:spPr bwMode="auto">
                  <a:xfrm>
                    <a:off x="884185" y="3858411"/>
                    <a:ext cx="119876" cy="0"/>
                  </a:xfrm>
                  <a:prstGeom prst="line">
                    <a:avLst/>
                  </a:prstGeom>
                  <a:grpFill/>
                  <a:ln w="50800" cap="sq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385" name="椭圆 25"/>
              <p:cNvSpPr>
                <a:spLocks noChangeArrowheads="1"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2563133" y="5087299"/>
                <a:ext cx="83180" cy="83180"/>
              </a:xfrm>
              <a:prstGeom prst="ellipse">
                <a:avLst/>
              </a:prstGeom>
              <a:grpFill/>
              <a:ln w="12700" algn="ctr">
                <a:noFill/>
                <a:round/>
              </a:ln>
            </p:spPr>
            <p:txBody>
              <a:bodyPr/>
              <a:lstStyle>
                <a:lvl1pPr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  <a:sym typeface="Gill San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1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386" name="直接连接符 385"/>
              <p:cNvCxnSpPr/>
              <p:nvPr>
                <p:custDataLst>
                  <p:tags r:id="rId110"/>
                </p:custDataLst>
              </p:nvPr>
            </p:nvCxnSpPr>
            <p:spPr bwMode="auto">
              <a:xfrm flipV="1">
                <a:off x="3016067" y="4874457"/>
                <a:ext cx="2017" cy="332356"/>
              </a:xfrm>
              <a:prstGeom prst="line">
                <a:avLst/>
              </a:prstGeom>
              <a:grpFill/>
              <a:ln w="12700" cap="rnd" cmpd="sng" algn="ctr">
                <a:gradFill>
                  <a:gsLst>
                    <a:gs pos="0">
                      <a:schemeClr val="tx1">
                        <a:alpha val="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87" name="组合 386"/>
              <p:cNvGrpSpPr/>
              <p:nvPr/>
            </p:nvGrpSpPr>
            <p:grpSpPr>
              <a:xfrm>
                <a:off x="1297763" y="1921856"/>
                <a:ext cx="1375923" cy="475830"/>
                <a:chOff x="5847108" y="1935109"/>
                <a:chExt cx="1204348" cy="416495"/>
              </a:xfrm>
              <a:grpFill/>
            </p:grpSpPr>
            <p:sp>
              <p:nvSpPr>
                <p:cNvPr id="388" name="矩形 387"/>
                <p:cNvSpPr/>
                <p:nvPr>
                  <p:custDataLst>
                    <p:tags r:id="rId111"/>
                  </p:custDataLst>
                </p:nvPr>
              </p:nvSpPr>
              <p:spPr>
                <a:xfrm flipH="1">
                  <a:off x="5847108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" name="矩形 388"/>
                <p:cNvSpPr/>
                <p:nvPr>
                  <p:custDataLst>
                    <p:tags r:id="rId112"/>
                  </p:custDataLst>
                </p:nvPr>
              </p:nvSpPr>
              <p:spPr>
                <a:xfrm flipH="1">
                  <a:off x="5991937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0" name="矩形 389"/>
                <p:cNvSpPr/>
                <p:nvPr>
                  <p:custDataLst>
                    <p:tags r:id="rId113"/>
                  </p:custDataLst>
                </p:nvPr>
              </p:nvSpPr>
              <p:spPr>
                <a:xfrm flipH="1">
                  <a:off x="6136765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1" name="矩形 390"/>
                <p:cNvSpPr/>
                <p:nvPr>
                  <p:custDataLst>
                    <p:tags r:id="rId114"/>
                  </p:custDataLst>
                </p:nvPr>
              </p:nvSpPr>
              <p:spPr>
                <a:xfrm flipH="1">
                  <a:off x="6281594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2" name="矩形 391"/>
                <p:cNvSpPr/>
                <p:nvPr>
                  <p:custDataLst>
                    <p:tags r:id="rId115"/>
                  </p:custDataLst>
                </p:nvPr>
              </p:nvSpPr>
              <p:spPr>
                <a:xfrm flipH="1">
                  <a:off x="6426423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3" name="矩形 392"/>
                <p:cNvSpPr/>
                <p:nvPr>
                  <p:custDataLst>
                    <p:tags r:id="rId116"/>
                  </p:custDataLst>
                </p:nvPr>
              </p:nvSpPr>
              <p:spPr>
                <a:xfrm flipH="1">
                  <a:off x="6571252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4" name="矩形 393"/>
                <p:cNvSpPr/>
                <p:nvPr>
                  <p:custDataLst>
                    <p:tags r:id="rId117"/>
                  </p:custDataLst>
                </p:nvPr>
              </p:nvSpPr>
              <p:spPr>
                <a:xfrm flipH="1">
                  <a:off x="6716080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5" name="矩形 394"/>
                <p:cNvSpPr/>
                <p:nvPr>
                  <p:custDataLst>
                    <p:tags r:id="rId118"/>
                  </p:custDataLst>
                </p:nvPr>
              </p:nvSpPr>
              <p:spPr>
                <a:xfrm flipH="1">
                  <a:off x="6860909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6" name="矩形 395"/>
                <p:cNvSpPr/>
                <p:nvPr>
                  <p:custDataLst>
                    <p:tags r:id="rId119"/>
                  </p:custDataLst>
                </p:nvPr>
              </p:nvSpPr>
              <p:spPr>
                <a:xfrm flipH="1">
                  <a:off x="7005737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7" name="矩形 396"/>
                <p:cNvSpPr/>
                <p:nvPr>
                  <p:custDataLst>
                    <p:tags r:id="rId120"/>
                  </p:custDataLst>
                </p:nvPr>
              </p:nvSpPr>
              <p:spPr>
                <a:xfrm flipH="1">
                  <a:off x="5847108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8" name="矩形 397"/>
                <p:cNvSpPr/>
                <p:nvPr>
                  <p:custDataLst>
                    <p:tags r:id="rId121"/>
                  </p:custDataLst>
                </p:nvPr>
              </p:nvSpPr>
              <p:spPr>
                <a:xfrm flipH="1">
                  <a:off x="5991937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9" name="矩形 398"/>
                <p:cNvSpPr/>
                <p:nvPr>
                  <p:custDataLst>
                    <p:tags r:id="rId122"/>
                  </p:custDataLst>
                </p:nvPr>
              </p:nvSpPr>
              <p:spPr>
                <a:xfrm flipH="1">
                  <a:off x="6136765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0" name="矩形 399"/>
                <p:cNvSpPr/>
                <p:nvPr>
                  <p:custDataLst>
                    <p:tags r:id="rId123"/>
                  </p:custDataLst>
                </p:nvPr>
              </p:nvSpPr>
              <p:spPr>
                <a:xfrm flipH="1">
                  <a:off x="6281594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1" name="矩形 400"/>
                <p:cNvSpPr/>
                <p:nvPr>
                  <p:custDataLst>
                    <p:tags r:id="rId124"/>
                  </p:custDataLst>
                </p:nvPr>
              </p:nvSpPr>
              <p:spPr>
                <a:xfrm flipH="1">
                  <a:off x="6426423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2" name="矩形 401"/>
                <p:cNvSpPr/>
                <p:nvPr>
                  <p:custDataLst>
                    <p:tags r:id="rId125"/>
                  </p:custDataLst>
                </p:nvPr>
              </p:nvSpPr>
              <p:spPr>
                <a:xfrm flipH="1">
                  <a:off x="6571252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3" name="矩形 402"/>
                <p:cNvSpPr/>
                <p:nvPr>
                  <p:custDataLst>
                    <p:tags r:id="rId126"/>
                  </p:custDataLst>
                </p:nvPr>
              </p:nvSpPr>
              <p:spPr>
                <a:xfrm flipH="1">
                  <a:off x="6716080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4" name="矩形 403"/>
                <p:cNvSpPr/>
                <p:nvPr>
                  <p:custDataLst>
                    <p:tags r:id="rId127"/>
                  </p:custDataLst>
                </p:nvPr>
              </p:nvSpPr>
              <p:spPr>
                <a:xfrm flipH="1">
                  <a:off x="6860909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5" name="矩形 404"/>
                <p:cNvSpPr/>
                <p:nvPr>
                  <p:custDataLst>
                    <p:tags r:id="rId128"/>
                  </p:custDataLst>
                </p:nvPr>
              </p:nvSpPr>
              <p:spPr>
                <a:xfrm flipH="1">
                  <a:off x="7005737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6" name="矩形 405"/>
                <p:cNvSpPr/>
                <p:nvPr>
                  <p:custDataLst>
                    <p:tags r:id="rId129"/>
                  </p:custDataLst>
                </p:nvPr>
              </p:nvSpPr>
              <p:spPr>
                <a:xfrm flipH="1">
                  <a:off x="5847108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7" name="矩形 406"/>
                <p:cNvSpPr/>
                <p:nvPr>
                  <p:custDataLst>
                    <p:tags r:id="rId130"/>
                  </p:custDataLst>
                </p:nvPr>
              </p:nvSpPr>
              <p:spPr>
                <a:xfrm flipH="1">
                  <a:off x="5991937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8" name="矩形 407"/>
                <p:cNvSpPr/>
                <p:nvPr>
                  <p:custDataLst>
                    <p:tags r:id="rId131"/>
                  </p:custDataLst>
                </p:nvPr>
              </p:nvSpPr>
              <p:spPr>
                <a:xfrm flipH="1">
                  <a:off x="6136765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9" name="矩形 408"/>
                <p:cNvSpPr/>
                <p:nvPr>
                  <p:custDataLst>
                    <p:tags r:id="rId132"/>
                  </p:custDataLst>
                </p:nvPr>
              </p:nvSpPr>
              <p:spPr>
                <a:xfrm flipH="1">
                  <a:off x="6281594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0" name="矩形 409"/>
                <p:cNvSpPr/>
                <p:nvPr>
                  <p:custDataLst>
                    <p:tags r:id="rId133"/>
                  </p:custDataLst>
                </p:nvPr>
              </p:nvSpPr>
              <p:spPr>
                <a:xfrm flipH="1">
                  <a:off x="6426423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1" name="矩形 410"/>
                <p:cNvSpPr/>
                <p:nvPr>
                  <p:custDataLst>
                    <p:tags r:id="rId134"/>
                  </p:custDataLst>
                </p:nvPr>
              </p:nvSpPr>
              <p:spPr>
                <a:xfrm flipH="1">
                  <a:off x="6571252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2" name="矩形 411"/>
                <p:cNvSpPr/>
                <p:nvPr>
                  <p:custDataLst>
                    <p:tags r:id="rId135"/>
                  </p:custDataLst>
                </p:nvPr>
              </p:nvSpPr>
              <p:spPr>
                <a:xfrm flipH="1">
                  <a:off x="6716080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3" name="矩形 412"/>
                <p:cNvSpPr/>
                <p:nvPr>
                  <p:custDataLst>
                    <p:tags r:id="rId136"/>
                  </p:custDataLst>
                </p:nvPr>
              </p:nvSpPr>
              <p:spPr>
                <a:xfrm flipH="1">
                  <a:off x="6860909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4" name="矩形 413"/>
                <p:cNvSpPr/>
                <p:nvPr>
                  <p:custDataLst>
                    <p:tags r:id="rId137"/>
                  </p:custDataLst>
                </p:nvPr>
              </p:nvSpPr>
              <p:spPr>
                <a:xfrm flipH="1">
                  <a:off x="7005737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5" name="矩形 414"/>
                <p:cNvSpPr/>
                <p:nvPr>
                  <p:custDataLst>
                    <p:tags r:id="rId138"/>
                  </p:custDataLst>
                </p:nvPr>
              </p:nvSpPr>
              <p:spPr>
                <a:xfrm flipH="1">
                  <a:off x="5847108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6" name="矩形 415"/>
                <p:cNvSpPr/>
                <p:nvPr>
                  <p:custDataLst>
                    <p:tags r:id="rId139"/>
                  </p:custDataLst>
                </p:nvPr>
              </p:nvSpPr>
              <p:spPr>
                <a:xfrm flipH="1">
                  <a:off x="5991937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7" name="矩形 416"/>
                <p:cNvSpPr/>
                <p:nvPr>
                  <p:custDataLst>
                    <p:tags r:id="rId140"/>
                  </p:custDataLst>
                </p:nvPr>
              </p:nvSpPr>
              <p:spPr>
                <a:xfrm flipH="1">
                  <a:off x="6136765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8" name="矩形 417"/>
                <p:cNvSpPr/>
                <p:nvPr>
                  <p:custDataLst>
                    <p:tags r:id="rId141"/>
                  </p:custDataLst>
                </p:nvPr>
              </p:nvSpPr>
              <p:spPr>
                <a:xfrm flipH="1">
                  <a:off x="6281594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9" name="矩形 418"/>
                <p:cNvSpPr/>
                <p:nvPr>
                  <p:custDataLst>
                    <p:tags r:id="rId142"/>
                  </p:custDataLst>
                </p:nvPr>
              </p:nvSpPr>
              <p:spPr>
                <a:xfrm flipH="1">
                  <a:off x="6426423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0" name="矩形 419"/>
                <p:cNvSpPr/>
                <p:nvPr>
                  <p:custDataLst>
                    <p:tags r:id="rId143"/>
                  </p:custDataLst>
                </p:nvPr>
              </p:nvSpPr>
              <p:spPr>
                <a:xfrm flipH="1">
                  <a:off x="6571252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1" name="矩形 420"/>
                <p:cNvSpPr/>
                <p:nvPr>
                  <p:custDataLst>
                    <p:tags r:id="rId144"/>
                  </p:custDataLst>
                </p:nvPr>
              </p:nvSpPr>
              <p:spPr>
                <a:xfrm flipH="1">
                  <a:off x="6716080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2" name="矩形 421"/>
                <p:cNvSpPr/>
                <p:nvPr>
                  <p:custDataLst>
                    <p:tags r:id="rId145"/>
                  </p:custDataLst>
                </p:nvPr>
              </p:nvSpPr>
              <p:spPr>
                <a:xfrm flipH="1">
                  <a:off x="6860909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3" name="矩形 422"/>
                <p:cNvSpPr/>
                <p:nvPr>
                  <p:custDataLst>
                    <p:tags r:id="rId146"/>
                  </p:custDataLst>
                </p:nvPr>
              </p:nvSpPr>
              <p:spPr>
                <a:xfrm flipH="1">
                  <a:off x="7005737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24" name="文本框 423"/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428704" y="2093941"/>
                <a:ext cx="2986405" cy="110744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>
                  <a:spcAft>
                    <a:spcPts val="2400"/>
                  </a:spcAft>
                  <a:buFont typeface="Arial" panose="020B0604020202020204" pitchFamily="34" charset="0"/>
                  <a:buNone/>
                  <a:defRPr sz="2800">
                    <a:gradFill>
                      <a:gsLst>
                        <a:gs pos="38000">
                          <a:prstClr val="white"/>
                        </a:gs>
                        <a:gs pos="73000">
                          <a:prstClr val="white">
                            <a:lumMod val="85000"/>
                          </a:prstClr>
                        </a:gs>
                        <a:gs pos="55000">
                          <a:prstClr val="white">
                            <a:lumMod val="70000"/>
                          </a:prstClr>
                        </a:gs>
                      </a:gsLst>
                      <a:lin ang="5400000" scaled="1"/>
                    </a:gradFill>
                    <a:latin typeface="+mj-ea"/>
                    <a:ea typeface="+mj-ea"/>
                  </a:defRPr>
                </a:lvl1pPr>
                <a:lvl2pPr marL="742950" indent="-28575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2pPr>
                <a:lvl3pPr marL="11430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3pPr>
                <a:lvl4pPr marL="16002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4pPr>
                <a:lvl5pPr marL="2057400" indent="-228600"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FFFFFF"/>
                    </a:solidFill>
                    <a:latin typeface="Gill Sans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Battery health management for AI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5" name="任意多边形: 形状 257"/>
              <p:cNvSpPr/>
              <p:nvPr>
                <p:custDataLst>
                  <p:tags r:id="rId148"/>
                </p:custDataLst>
              </p:nvPr>
            </p:nvSpPr>
            <p:spPr bwMode="auto">
              <a:xfrm rot="16200000">
                <a:off x="1830747" y="4079833"/>
                <a:ext cx="392590" cy="670044"/>
              </a:xfrm>
              <a:custGeom>
                <a:avLst/>
                <a:gdLst>
                  <a:gd name="connsiteX0" fmla="*/ 0 w 2385058"/>
                  <a:gd name="connsiteY0" fmla="*/ 3779520 h 3779520"/>
                  <a:gd name="connsiteX1" fmla="*/ 1851658 w 2385058"/>
                  <a:gd name="connsiteY1" fmla="*/ 2293620 h 3779520"/>
                  <a:gd name="connsiteX2" fmla="*/ 1851658 w 2385058"/>
                  <a:gd name="connsiteY2" fmla="*/ 2560320 h 3779520"/>
                  <a:gd name="connsiteX3" fmla="*/ 2385058 w 2385058"/>
                  <a:gd name="connsiteY3" fmla="*/ 1889760 h 3779520"/>
                  <a:gd name="connsiteX4" fmla="*/ 1851658 w 2385058"/>
                  <a:gd name="connsiteY4" fmla="*/ 1219200 h 3779520"/>
                  <a:gd name="connsiteX5" fmla="*/ 1851658 w 2385058"/>
                  <a:gd name="connsiteY5" fmla="*/ 1485900 h 3779520"/>
                  <a:gd name="connsiteX6" fmla="*/ 0 w 2385058"/>
                  <a:gd name="connsiteY6" fmla="*/ 0 h 3779520"/>
                  <a:gd name="connsiteX7" fmla="*/ 0 w 2385058"/>
                  <a:gd name="connsiteY7" fmla="*/ 1889760 h 377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85058" h="3779520">
                    <a:moveTo>
                      <a:pt x="0" y="3779520"/>
                    </a:moveTo>
                    <a:cubicBezTo>
                      <a:pt x="495300" y="2994660"/>
                      <a:pt x="929640" y="2369820"/>
                      <a:pt x="1851658" y="2293620"/>
                    </a:cubicBezTo>
                    <a:lnTo>
                      <a:pt x="1851658" y="2560320"/>
                    </a:lnTo>
                    <a:lnTo>
                      <a:pt x="2385058" y="1889760"/>
                    </a:lnTo>
                    <a:lnTo>
                      <a:pt x="1851658" y="1219200"/>
                    </a:lnTo>
                    <a:lnTo>
                      <a:pt x="1851658" y="1485900"/>
                    </a:lnTo>
                    <a:cubicBezTo>
                      <a:pt x="929640" y="1409700"/>
                      <a:pt x="495300" y="784860"/>
                      <a:pt x="0" y="0"/>
                    </a:cubicBezTo>
                    <a:lnTo>
                      <a:pt x="0" y="1889760"/>
                    </a:lnTo>
                    <a:close/>
                  </a:path>
                </a:pathLst>
              </a:custGeom>
              <a:grpFill/>
              <a:ln w="9525">
                <a:gradFill>
                  <a:gsLst>
                    <a:gs pos="100000">
                      <a:schemeClr val="accent2"/>
                    </a:gs>
                    <a:gs pos="7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27" name="组合 426"/>
          <p:cNvGrpSpPr/>
          <p:nvPr/>
        </p:nvGrpSpPr>
        <p:grpSpPr>
          <a:xfrm rot="0">
            <a:off x="2863850" y="930275"/>
            <a:ext cx="3091180" cy="3001645"/>
            <a:chOff x="3554020" y="1921856"/>
            <a:chExt cx="4121201" cy="4002060"/>
          </a:xfrm>
          <a:noFill/>
        </p:grpSpPr>
        <p:grpSp>
          <p:nvGrpSpPr>
            <p:cNvPr id="428" name="组合 427"/>
            <p:cNvGrpSpPr/>
            <p:nvPr/>
          </p:nvGrpSpPr>
          <p:grpSpPr>
            <a:xfrm>
              <a:off x="5367164" y="1921856"/>
              <a:ext cx="1375923" cy="475830"/>
              <a:chOff x="5847108" y="1935109"/>
              <a:chExt cx="1204348" cy="416495"/>
            </a:xfrm>
            <a:grpFill/>
          </p:grpSpPr>
          <p:sp>
            <p:nvSpPr>
              <p:cNvPr id="429" name="矩形 428"/>
              <p:cNvSpPr/>
              <p:nvPr>
                <p:custDataLst>
                  <p:tags r:id="rId149"/>
                </p:custDataLst>
              </p:nvPr>
            </p:nvSpPr>
            <p:spPr>
              <a:xfrm flipH="1">
                <a:off x="5847108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1" name="矩形 430"/>
              <p:cNvSpPr/>
              <p:nvPr>
                <p:custDataLst>
                  <p:tags r:id="rId150"/>
                </p:custDataLst>
              </p:nvPr>
            </p:nvSpPr>
            <p:spPr>
              <a:xfrm flipH="1">
                <a:off x="5991937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2" name="矩形 431"/>
              <p:cNvSpPr/>
              <p:nvPr>
                <p:custDataLst>
                  <p:tags r:id="rId151"/>
                </p:custDataLst>
              </p:nvPr>
            </p:nvSpPr>
            <p:spPr>
              <a:xfrm flipH="1">
                <a:off x="6136765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3" name="矩形 432"/>
              <p:cNvSpPr/>
              <p:nvPr>
                <p:custDataLst>
                  <p:tags r:id="rId152"/>
                </p:custDataLst>
              </p:nvPr>
            </p:nvSpPr>
            <p:spPr>
              <a:xfrm flipH="1">
                <a:off x="6281594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4" name="矩形 433"/>
              <p:cNvSpPr/>
              <p:nvPr>
                <p:custDataLst>
                  <p:tags r:id="rId153"/>
                </p:custDataLst>
              </p:nvPr>
            </p:nvSpPr>
            <p:spPr>
              <a:xfrm flipH="1">
                <a:off x="6426423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5" name="矩形 434"/>
              <p:cNvSpPr/>
              <p:nvPr>
                <p:custDataLst>
                  <p:tags r:id="rId154"/>
                </p:custDataLst>
              </p:nvPr>
            </p:nvSpPr>
            <p:spPr>
              <a:xfrm flipH="1">
                <a:off x="6571252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6" name="矩形 435"/>
              <p:cNvSpPr/>
              <p:nvPr>
                <p:custDataLst>
                  <p:tags r:id="rId155"/>
                </p:custDataLst>
              </p:nvPr>
            </p:nvSpPr>
            <p:spPr>
              <a:xfrm flipH="1">
                <a:off x="6716080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7" name="矩形 436"/>
              <p:cNvSpPr/>
              <p:nvPr>
                <p:custDataLst>
                  <p:tags r:id="rId156"/>
                </p:custDataLst>
              </p:nvPr>
            </p:nvSpPr>
            <p:spPr>
              <a:xfrm flipH="1">
                <a:off x="6860909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8" name="矩形 437"/>
              <p:cNvSpPr/>
              <p:nvPr>
                <p:custDataLst>
                  <p:tags r:id="rId157"/>
                </p:custDataLst>
              </p:nvPr>
            </p:nvSpPr>
            <p:spPr>
              <a:xfrm flipH="1">
                <a:off x="7005737" y="1935109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9" name="矩形 438"/>
              <p:cNvSpPr/>
              <p:nvPr>
                <p:custDataLst>
                  <p:tags r:id="rId158"/>
                </p:custDataLst>
              </p:nvPr>
            </p:nvSpPr>
            <p:spPr>
              <a:xfrm flipH="1">
                <a:off x="5847108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" name="矩形 439"/>
              <p:cNvSpPr/>
              <p:nvPr>
                <p:custDataLst>
                  <p:tags r:id="rId159"/>
                </p:custDataLst>
              </p:nvPr>
            </p:nvSpPr>
            <p:spPr>
              <a:xfrm flipH="1">
                <a:off x="5991937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1" name="矩形 440"/>
              <p:cNvSpPr/>
              <p:nvPr>
                <p:custDataLst>
                  <p:tags r:id="rId160"/>
                </p:custDataLst>
              </p:nvPr>
            </p:nvSpPr>
            <p:spPr>
              <a:xfrm flipH="1">
                <a:off x="6136765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2" name="矩形 441"/>
              <p:cNvSpPr/>
              <p:nvPr>
                <p:custDataLst>
                  <p:tags r:id="rId161"/>
                </p:custDataLst>
              </p:nvPr>
            </p:nvSpPr>
            <p:spPr>
              <a:xfrm flipH="1">
                <a:off x="6281594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3" name="矩形 442"/>
              <p:cNvSpPr/>
              <p:nvPr>
                <p:custDataLst>
                  <p:tags r:id="rId162"/>
                </p:custDataLst>
              </p:nvPr>
            </p:nvSpPr>
            <p:spPr>
              <a:xfrm flipH="1">
                <a:off x="6426423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6" name="矩形 445"/>
              <p:cNvSpPr/>
              <p:nvPr>
                <p:custDataLst>
                  <p:tags r:id="rId163"/>
                </p:custDataLst>
              </p:nvPr>
            </p:nvSpPr>
            <p:spPr>
              <a:xfrm flipH="1">
                <a:off x="6571252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7" name="矩形 446"/>
              <p:cNvSpPr/>
              <p:nvPr>
                <p:custDataLst>
                  <p:tags r:id="rId164"/>
                </p:custDataLst>
              </p:nvPr>
            </p:nvSpPr>
            <p:spPr>
              <a:xfrm flipH="1">
                <a:off x="6716080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8" name="矩形 447"/>
              <p:cNvSpPr/>
              <p:nvPr>
                <p:custDataLst>
                  <p:tags r:id="rId165"/>
                </p:custDataLst>
              </p:nvPr>
            </p:nvSpPr>
            <p:spPr>
              <a:xfrm flipH="1">
                <a:off x="6860909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9" name="矩形 448"/>
              <p:cNvSpPr/>
              <p:nvPr>
                <p:custDataLst>
                  <p:tags r:id="rId166"/>
                </p:custDataLst>
              </p:nvPr>
            </p:nvSpPr>
            <p:spPr>
              <a:xfrm flipH="1">
                <a:off x="7005737" y="2058701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0" name="矩形 449"/>
              <p:cNvSpPr/>
              <p:nvPr>
                <p:custDataLst>
                  <p:tags r:id="rId167"/>
                </p:custDataLst>
              </p:nvPr>
            </p:nvSpPr>
            <p:spPr>
              <a:xfrm flipH="1">
                <a:off x="5847108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1" name="矩形 450"/>
              <p:cNvSpPr/>
              <p:nvPr>
                <p:custDataLst>
                  <p:tags r:id="rId168"/>
                </p:custDataLst>
              </p:nvPr>
            </p:nvSpPr>
            <p:spPr>
              <a:xfrm flipH="1">
                <a:off x="5991937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2" name="矩形 451"/>
              <p:cNvSpPr/>
              <p:nvPr>
                <p:custDataLst>
                  <p:tags r:id="rId169"/>
                </p:custDataLst>
              </p:nvPr>
            </p:nvSpPr>
            <p:spPr>
              <a:xfrm flipH="1">
                <a:off x="6136765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3" name="矩形 452"/>
              <p:cNvSpPr/>
              <p:nvPr>
                <p:custDataLst>
                  <p:tags r:id="rId170"/>
                </p:custDataLst>
              </p:nvPr>
            </p:nvSpPr>
            <p:spPr>
              <a:xfrm flipH="1">
                <a:off x="6281594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5" name="矩形 454"/>
              <p:cNvSpPr/>
              <p:nvPr>
                <p:custDataLst>
                  <p:tags r:id="rId171"/>
                </p:custDataLst>
              </p:nvPr>
            </p:nvSpPr>
            <p:spPr>
              <a:xfrm flipH="1">
                <a:off x="6426423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6" name="矩形 455"/>
              <p:cNvSpPr/>
              <p:nvPr>
                <p:custDataLst>
                  <p:tags r:id="rId172"/>
                </p:custDataLst>
              </p:nvPr>
            </p:nvSpPr>
            <p:spPr>
              <a:xfrm flipH="1">
                <a:off x="6571252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8" name="矩形 457"/>
              <p:cNvSpPr/>
              <p:nvPr>
                <p:custDataLst>
                  <p:tags r:id="rId173"/>
                </p:custDataLst>
              </p:nvPr>
            </p:nvSpPr>
            <p:spPr>
              <a:xfrm flipH="1">
                <a:off x="6716080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0" name="矩形 459"/>
              <p:cNvSpPr/>
              <p:nvPr>
                <p:custDataLst>
                  <p:tags r:id="rId174"/>
                </p:custDataLst>
              </p:nvPr>
            </p:nvSpPr>
            <p:spPr>
              <a:xfrm flipH="1">
                <a:off x="6860909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1" name="矩形 460"/>
              <p:cNvSpPr/>
              <p:nvPr>
                <p:custDataLst>
                  <p:tags r:id="rId175"/>
                </p:custDataLst>
              </p:nvPr>
            </p:nvSpPr>
            <p:spPr>
              <a:xfrm flipH="1">
                <a:off x="7005737" y="2182293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" name="矩形 461"/>
              <p:cNvSpPr/>
              <p:nvPr>
                <p:custDataLst>
                  <p:tags r:id="rId176"/>
                </p:custDataLst>
              </p:nvPr>
            </p:nvSpPr>
            <p:spPr>
              <a:xfrm flipH="1">
                <a:off x="5847108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" name="矩形 462"/>
              <p:cNvSpPr/>
              <p:nvPr>
                <p:custDataLst>
                  <p:tags r:id="rId177"/>
                </p:custDataLst>
              </p:nvPr>
            </p:nvSpPr>
            <p:spPr>
              <a:xfrm flipH="1">
                <a:off x="5991937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" name="矩形 463"/>
              <p:cNvSpPr/>
              <p:nvPr>
                <p:custDataLst>
                  <p:tags r:id="rId178"/>
                </p:custDataLst>
              </p:nvPr>
            </p:nvSpPr>
            <p:spPr>
              <a:xfrm flipH="1">
                <a:off x="6136765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" name="矩形 464"/>
              <p:cNvSpPr/>
              <p:nvPr>
                <p:custDataLst>
                  <p:tags r:id="rId179"/>
                </p:custDataLst>
              </p:nvPr>
            </p:nvSpPr>
            <p:spPr>
              <a:xfrm flipH="1">
                <a:off x="6281594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" name="矩形 465"/>
              <p:cNvSpPr/>
              <p:nvPr>
                <p:custDataLst>
                  <p:tags r:id="rId180"/>
                </p:custDataLst>
              </p:nvPr>
            </p:nvSpPr>
            <p:spPr>
              <a:xfrm flipH="1">
                <a:off x="6426423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7" name="矩形 466"/>
              <p:cNvSpPr/>
              <p:nvPr>
                <p:custDataLst>
                  <p:tags r:id="rId181"/>
                </p:custDataLst>
              </p:nvPr>
            </p:nvSpPr>
            <p:spPr>
              <a:xfrm flipH="1">
                <a:off x="6571252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矩形 482"/>
              <p:cNvSpPr/>
              <p:nvPr>
                <p:custDataLst>
                  <p:tags r:id="rId182"/>
                </p:custDataLst>
              </p:nvPr>
            </p:nvSpPr>
            <p:spPr>
              <a:xfrm flipH="1">
                <a:off x="6716080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4" name="矩形 483"/>
              <p:cNvSpPr/>
              <p:nvPr>
                <p:custDataLst>
                  <p:tags r:id="rId183"/>
                </p:custDataLst>
              </p:nvPr>
            </p:nvSpPr>
            <p:spPr>
              <a:xfrm flipH="1">
                <a:off x="6860909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5" name="矩形 484"/>
              <p:cNvSpPr/>
              <p:nvPr>
                <p:custDataLst>
                  <p:tags r:id="rId184"/>
                </p:custDataLst>
              </p:nvPr>
            </p:nvSpPr>
            <p:spPr>
              <a:xfrm flipH="1">
                <a:off x="7005737" y="2305885"/>
                <a:ext cx="45719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6" name="文本框 485"/>
            <p:cNvSpPr txBox="1"/>
            <p:nvPr>
              <p:custDataLst>
                <p:tags r:id="rId185"/>
              </p:custDataLst>
            </p:nvPr>
          </p:nvSpPr>
          <p:spPr>
            <a:xfrm>
              <a:off x="4107000" y="2256032"/>
              <a:ext cx="3228340" cy="36914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>
                <a:spcAft>
                  <a:spcPts val="2400"/>
                </a:spcAft>
                <a:buFont typeface="Arial" panose="020B0604020202020204" pitchFamily="34" charset="0"/>
                <a:buNone/>
                <a:defRPr sz="2400">
                  <a:gradFill>
                    <a:gsLst>
                      <a:gs pos="38000">
                        <a:prstClr val="white"/>
                      </a:gs>
                      <a:gs pos="73000">
                        <a:prstClr val="white">
                          <a:lumMod val="85000"/>
                        </a:prstClr>
                      </a:gs>
                      <a:gs pos="55000">
                        <a:prstClr val="white">
                          <a:lumMod val="70000"/>
                        </a:prst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  <a:lvl2pPr marL="742950" indent="-285750"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Inside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fire protection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7" name="矩形: 圆角 806"/>
            <p:cNvSpPr/>
            <p:nvPr>
              <p:custDataLst>
                <p:tags r:id="rId186"/>
              </p:custDataLst>
            </p:nvPr>
          </p:nvSpPr>
          <p:spPr>
            <a:xfrm flipH="1">
              <a:off x="4435030" y="3061502"/>
              <a:ext cx="3240191" cy="286241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9" name="任意多边形: 形状 255"/>
            <p:cNvSpPr/>
            <p:nvPr>
              <p:custDataLst>
                <p:tags r:id="rId187"/>
              </p:custDataLst>
            </p:nvPr>
          </p:nvSpPr>
          <p:spPr bwMode="auto">
            <a:xfrm>
              <a:off x="3554020" y="4067175"/>
              <a:ext cx="636938" cy="805340"/>
            </a:xfrm>
            <a:custGeom>
              <a:avLst/>
              <a:gdLst>
                <a:gd name="connsiteX0" fmla="*/ 0 w 2385058"/>
                <a:gd name="connsiteY0" fmla="*/ 3779520 h 3779520"/>
                <a:gd name="connsiteX1" fmla="*/ 1851658 w 2385058"/>
                <a:gd name="connsiteY1" fmla="*/ 2293620 h 3779520"/>
                <a:gd name="connsiteX2" fmla="*/ 1851658 w 2385058"/>
                <a:gd name="connsiteY2" fmla="*/ 2560320 h 3779520"/>
                <a:gd name="connsiteX3" fmla="*/ 2385058 w 2385058"/>
                <a:gd name="connsiteY3" fmla="*/ 1889760 h 3779520"/>
                <a:gd name="connsiteX4" fmla="*/ 1851658 w 2385058"/>
                <a:gd name="connsiteY4" fmla="*/ 1219200 h 3779520"/>
                <a:gd name="connsiteX5" fmla="*/ 1851658 w 2385058"/>
                <a:gd name="connsiteY5" fmla="*/ 1485900 h 3779520"/>
                <a:gd name="connsiteX6" fmla="*/ 0 w 2385058"/>
                <a:gd name="connsiteY6" fmla="*/ 0 h 3779520"/>
                <a:gd name="connsiteX7" fmla="*/ 0 w 2385058"/>
                <a:gd name="connsiteY7" fmla="*/ 1889760 h 37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058" h="3779520">
                  <a:moveTo>
                    <a:pt x="0" y="3779520"/>
                  </a:moveTo>
                  <a:cubicBezTo>
                    <a:pt x="495300" y="2994660"/>
                    <a:pt x="929640" y="2369820"/>
                    <a:pt x="1851658" y="2293620"/>
                  </a:cubicBezTo>
                  <a:lnTo>
                    <a:pt x="1851658" y="2560320"/>
                  </a:lnTo>
                  <a:lnTo>
                    <a:pt x="2385058" y="1889760"/>
                  </a:lnTo>
                  <a:lnTo>
                    <a:pt x="1851658" y="1219200"/>
                  </a:lnTo>
                  <a:lnTo>
                    <a:pt x="1851658" y="1485900"/>
                  </a:lnTo>
                  <a:cubicBezTo>
                    <a:pt x="929640" y="1409700"/>
                    <a:pt x="495300" y="784860"/>
                    <a:pt x="0" y="0"/>
                  </a:cubicBezTo>
                  <a:lnTo>
                    <a:pt x="0" y="1889760"/>
                  </a:lnTo>
                  <a:close/>
                </a:path>
              </a:pathLst>
            </a:custGeom>
            <a:grpFill/>
            <a:ln w="9525">
              <a:gradFill>
                <a:gsLst>
                  <a:gs pos="100000">
                    <a:schemeClr val="accent2"/>
                  </a:gs>
                  <a:gs pos="7000">
                    <a:schemeClr val="accent2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4" name="文本框 17"/>
          <p:cNvSpPr txBox="1"/>
          <p:nvPr>
            <p:custDataLst>
              <p:tags r:id="rId188"/>
            </p:custDataLst>
          </p:nvPr>
        </p:nvSpPr>
        <p:spPr>
          <a:xfrm>
            <a:off x="446246" y="231934"/>
            <a:ext cx="45820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Key technology </a:t>
            </a:r>
            <a:r>
              <a:rPr kumimoji="1"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– </a:t>
            </a:r>
            <a:r>
              <a:rPr lang="zh-CN" altLang="en-US" sz="1500" b="1" dirty="0">
                <a:solidFill>
                  <a:srgbClr val="ED70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Active safety design</a:t>
            </a:r>
            <a:endParaRPr lang="zh-CN" altLang="en-US" sz="1500" b="1" dirty="0">
              <a:solidFill>
                <a:srgbClr val="ED70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524885" y="964565"/>
            <a:ext cx="2600325" cy="3194899"/>
            <a:chOff x="4435030" y="1921856"/>
            <a:chExt cx="3467197" cy="4260924"/>
          </a:xfrm>
          <a:noFill/>
        </p:grpSpPr>
        <p:grpSp>
          <p:nvGrpSpPr>
            <p:cNvPr id="62" name="组合 61"/>
            <p:cNvGrpSpPr/>
            <p:nvPr/>
          </p:nvGrpSpPr>
          <p:grpSpPr>
            <a:xfrm>
              <a:off x="4435030" y="1921856"/>
              <a:ext cx="3467197" cy="4002060"/>
              <a:chOff x="4435030" y="1921856"/>
              <a:chExt cx="3467197" cy="4002060"/>
            </a:xfrm>
            <a:grpFill/>
          </p:grpSpPr>
          <p:grpSp>
            <p:nvGrpSpPr>
              <p:cNvPr id="63" name="组合 62"/>
              <p:cNvGrpSpPr/>
              <p:nvPr/>
            </p:nvGrpSpPr>
            <p:grpSpPr>
              <a:xfrm>
                <a:off x="5367164" y="1921856"/>
                <a:ext cx="1375923" cy="475830"/>
                <a:chOff x="5847108" y="1935109"/>
                <a:chExt cx="1204348" cy="416495"/>
              </a:xfrm>
              <a:grpFill/>
            </p:grpSpPr>
            <p:sp>
              <p:nvSpPr>
                <p:cNvPr id="64" name="矩形 63"/>
                <p:cNvSpPr/>
                <p:nvPr>
                  <p:custDataLst>
                    <p:tags r:id="rId189"/>
                  </p:custDataLst>
                </p:nvPr>
              </p:nvSpPr>
              <p:spPr>
                <a:xfrm flipH="1">
                  <a:off x="5847108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" name="矩形 64"/>
                <p:cNvSpPr/>
                <p:nvPr>
                  <p:custDataLst>
                    <p:tags r:id="rId190"/>
                  </p:custDataLst>
                </p:nvPr>
              </p:nvSpPr>
              <p:spPr>
                <a:xfrm flipH="1">
                  <a:off x="5991937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" name="矩形 65"/>
                <p:cNvSpPr/>
                <p:nvPr>
                  <p:custDataLst>
                    <p:tags r:id="rId191"/>
                  </p:custDataLst>
                </p:nvPr>
              </p:nvSpPr>
              <p:spPr>
                <a:xfrm flipH="1">
                  <a:off x="6136765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" name="矩形 66"/>
                <p:cNvSpPr/>
                <p:nvPr>
                  <p:custDataLst>
                    <p:tags r:id="rId192"/>
                  </p:custDataLst>
                </p:nvPr>
              </p:nvSpPr>
              <p:spPr>
                <a:xfrm flipH="1">
                  <a:off x="6281594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矩形 67"/>
                <p:cNvSpPr/>
                <p:nvPr>
                  <p:custDataLst>
                    <p:tags r:id="rId193"/>
                  </p:custDataLst>
                </p:nvPr>
              </p:nvSpPr>
              <p:spPr>
                <a:xfrm flipH="1">
                  <a:off x="6426423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矩形 68"/>
                <p:cNvSpPr/>
                <p:nvPr>
                  <p:custDataLst>
                    <p:tags r:id="rId194"/>
                  </p:custDataLst>
                </p:nvPr>
              </p:nvSpPr>
              <p:spPr>
                <a:xfrm flipH="1">
                  <a:off x="6571252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矩形 69"/>
                <p:cNvSpPr/>
                <p:nvPr>
                  <p:custDataLst>
                    <p:tags r:id="rId195"/>
                  </p:custDataLst>
                </p:nvPr>
              </p:nvSpPr>
              <p:spPr>
                <a:xfrm flipH="1">
                  <a:off x="6716080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矩形 70"/>
                <p:cNvSpPr/>
                <p:nvPr>
                  <p:custDataLst>
                    <p:tags r:id="rId196"/>
                  </p:custDataLst>
                </p:nvPr>
              </p:nvSpPr>
              <p:spPr>
                <a:xfrm flipH="1">
                  <a:off x="6860909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2" name="矩形 71"/>
                <p:cNvSpPr/>
                <p:nvPr>
                  <p:custDataLst>
                    <p:tags r:id="rId197"/>
                  </p:custDataLst>
                </p:nvPr>
              </p:nvSpPr>
              <p:spPr>
                <a:xfrm flipH="1">
                  <a:off x="7005737" y="1935109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3" name="矩形 72"/>
                <p:cNvSpPr/>
                <p:nvPr>
                  <p:custDataLst>
                    <p:tags r:id="rId198"/>
                  </p:custDataLst>
                </p:nvPr>
              </p:nvSpPr>
              <p:spPr>
                <a:xfrm flipH="1">
                  <a:off x="5847108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矩形 73"/>
                <p:cNvSpPr/>
                <p:nvPr>
                  <p:custDataLst>
                    <p:tags r:id="rId199"/>
                  </p:custDataLst>
                </p:nvPr>
              </p:nvSpPr>
              <p:spPr>
                <a:xfrm flipH="1">
                  <a:off x="5991937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5" name="矩形 74"/>
                <p:cNvSpPr/>
                <p:nvPr>
                  <p:custDataLst>
                    <p:tags r:id="rId200"/>
                  </p:custDataLst>
                </p:nvPr>
              </p:nvSpPr>
              <p:spPr>
                <a:xfrm flipH="1">
                  <a:off x="6136765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矩形 75"/>
                <p:cNvSpPr/>
                <p:nvPr>
                  <p:custDataLst>
                    <p:tags r:id="rId201"/>
                  </p:custDataLst>
                </p:nvPr>
              </p:nvSpPr>
              <p:spPr>
                <a:xfrm flipH="1">
                  <a:off x="6281594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矩形 76"/>
                <p:cNvSpPr/>
                <p:nvPr>
                  <p:custDataLst>
                    <p:tags r:id="rId202"/>
                  </p:custDataLst>
                </p:nvPr>
              </p:nvSpPr>
              <p:spPr>
                <a:xfrm flipH="1">
                  <a:off x="6426423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矩形 78"/>
                <p:cNvSpPr/>
                <p:nvPr>
                  <p:custDataLst>
                    <p:tags r:id="rId203"/>
                  </p:custDataLst>
                </p:nvPr>
              </p:nvSpPr>
              <p:spPr>
                <a:xfrm flipH="1">
                  <a:off x="6571252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0" name="矩形 79"/>
                <p:cNvSpPr/>
                <p:nvPr>
                  <p:custDataLst>
                    <p:tags r:id="rId204"/>
                  </p:custDataLst>
                </p:nvPr>
              </p:nvSpPr>
              <p:spPr>
                <a:xfrm flipH="1">
                  <a:off x="6716080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1" name="矩形 80"/>
                <p:cNvSpPr/>
                <p:nvPr>
                  <p:custDataLst>
                    <p:tags r:id="rId205"/>
                  </p:custDataLst>
                </p:nvPr>
              </p:nvSpPr>
              <p:spPr>
                <a:xfrm flipH="1">
                  <a:off x="6860909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" name="矩形 81"/>
                <p:cNvSpPr/>
                <p:nvPr>
                  <p:custDataLst>
                    <p:tags r:id="rId206"/>
                  </p:custDataLst>
                </p:nvPr>
              </p:nvSpPr>
              <p:spPr>
                <a:xfrm flipH="1">
                  <a:off x="7005737" y="2058701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3" name="矩形 82"/>
                <p:cNvSpPr/>
                <p:nvPr>
                  <p:custDataLst>
                    <p:tags r:id="rId207"/>
                  </p:custDataLst>
                </p:nvPr>
              </p:nvSpPr>
              <p:spPr>
                <a:xfrm flipH="1">
                  <a:off x="5847108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4" name="矩形 83"/>
                <p:cNvSpPr/>
                <p:nvPr>
                  <p:custDataLst>
                    <p:tags r:id="rId208"/>
                  </p:custDataLst>
                </p:nvPr>
              </p:nvSpPr>
              <p:spPr>
                <a:xfrm flipH="1">
                  <a:off x="5991937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5" name="矩形 84"/>
                <p:cNvSpPr/>
                <p:nvPr>
                  <p:custDataLst>
                    <p:tags r:id="rId209"/>
                  </p:custDataLst>
                </p:nvPr>
              </p:nvSpPr>
              <p:spPr>
                <a:xfrm flipH="1">
                  <a:off x="6136765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6" name="矩形 85"/>
                <p:cNvSpPr/>
                <p:nvPr>
                  <p:custDataLst>
                    <p:tags r:id="rId210"/>
                  </p:custDataLst>
                </p:nvPr>
              </p:nvSpPr>
              <p:spPr>
                <a:xfrm flipH="1">
                  <a:off x="6281594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7" name="矩形 86"/>
                <p:cNvSpPr/>
                <p:nvPr>
                  <p:custDataLst>
                    <p:tags r:id="rId211"/>
                  </p:custDataLst>
                </p:nvPr>
              </p:nvSpPr>
              <p:spPr>
                <a:xfrm flipH="1">
                  <a:off x="6426423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8" name="矩形 87"/>
                <p:cNvSpPr/>
                <p:nvPr>
                  <p:custDataLst>
                    <p:tags r:id="rId212"/>
                  </p:custDataLst>
                </p:nvPr>
              </p:nvSpPr>
              <p:spPr>
                <a:xfrm flipH="1">
                  <a:off x="6571252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9" name="矩形 88"/>
                <p:cNvSpPr/>
                <p:nvPr>
                  <p:custDataLst>
                    <p:tags r:id="rId213"/>
                  </p:custDataLst>
                </p:nvPr>
              </p:nvSpPr>
              <p:spPr>
                <a:xfrm flipH="1">
                  <a:off x="6716080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0" name="矩形 89"/>
                <p:cNvSpPr/>
                <p:nvPr>
                  <p:custDataLst>
                    <p:tags r:id="rId214"/>
                  </p:custDataLst>
                </p:nvPr>
              </p:nvSpPr>
              <p:spPr>
                <a:xfrm flipH="1">
                  <a:off x="6860909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1" name="矩形 90"/>
                <p:cNvSpPr/>
                <p:nvPr>
                  <p:custDataLst>
                    <p:tags r:id="rId215"/>
                  </p:custDataLst>
                </p:nvPr>
              </p:nvSpPr>
              <p:spPr>
                <a:xfrm flipH="1">
                  <a:off x="7005737" y="2182293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2" name="矩形 91"/>
                <p:cNvSpPr/>
                <p:nvPr>
                  <p:custDataLst>
                    <p:tags r:id="rId216"/>
                  </p:custDataLst>
                </p:nvPr>
              </p:nvSpPr>
              <p:spPr>
                <a:xfrm flipH="1">
                  <a:off x="5847108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3" name="矩形 92"/>
                <p:cNvSpPr/>
                <p:nvPr>
                  <p:custDataLst>
                    <p:tags r:id="rId217"/>
                  </p:custDataLst>
                </p:nvPr>
              </p:nvSpPr>
              <p:spPr>
                <a:xfrm flipH="1">
                  <a:off x="5991937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4" name="矩形 93"/>
                <p:cNvSpPr/>
                <p:nvPr>
                  <p:custDataLst>
                    <p:tags r:id="rId218"/>
                  </p:custDataLst>
                </p:nvPr>
              </p:nvSpPr>
              <p:spPr>
                <a:xfrm flipH="1">
                  <a:off x="6136765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5" name="矩形 94"/>
                <p:cNvSpPr/>
                <p:nvPr>
                  <p:custDataLst>
                    <p:tags r:id="rId219"/>
                  </p:custDataLst>
                </p:nvPr>
              </p:nvSpPr>
              <p:spPr>
                <a:xfrm flipH="1">
                  <a:off x="6281594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6" name="矩形 95"/>
                <p:cNvSpPr/>
                <p:nvPr>
                  <p:custDataLst>
                    <p:tags r:id="rId220"/>
                  </p:custDataLst>
                </p:nvPr>
              </p:nvSpPr>
              <p:spPr>
                <a:xfrm flipH="1">
                  <a:off x="6426423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7" name="矩形 96"/>
                <p:cNvSpPr/>
                <p:nvPr>
                  <p:custDataLst>
                    <p:tags r:id="rId221"/>
                  </p:custDataLst>
                </p:nvPr>
              </p:nvSpPr>
              <p:spPr>
                <a:xfrm flipH="1">
                  <a:off x="6571252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8" name="矩形 97"/>
                <p:cNvSpPr/>
                <p:nvPr>
                  <p:custDataLst>
                    <p:tags r:id="rId222"/>
                  </p:custDataLst>
                </p:nvPr>
              </p:nvSpPr>
              <p:spPr>
                <a:xfrm flipH="1">
                  <a:off x="6716080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9" name="矩形 98"/>
                <p:cNvSpPr/>
                <p:nvPr>
                  <p:custDataLst>
                    <p:tags r:id="rId223"/>
                  </p:custDataLst>
                </p:nvPr>
              </p:nvSpPr>
              <p:spPr>
                <a:xfrm flipH="1">
                  <a:off x="6860909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矩形 99"/>
                <p:cNvSpPr/>
                <p:nvPr>
                  <p:custDataLst>
                    <p:tags r:id="rId224"/>
                  </p:custDataLst>
                </p:nvPr>
              </p:nvSpPr>
              <p:spPr>
                <a:xfrm flipH="1">
                  <a:off x="7005737" y="2305885"/>
                  <a:ext cx="45719" cy="457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2" name="矩形: 圆角 806"/>
              <p:cNvSpPr/>
              <p:nvPr>
                <p:custDataLst>
                  <p:tags r:id="rId225"/>
                </p:custDataLst>
              </p:nvPr>
            </p:nvSpPr>
            <p:spPr>
              <a:xfrm flipH="1">
                <a:off x="4435030" y="3061502"/>
                <a:ext cx="3240191" cy="2862414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3" name="组合 102"/>
              <p:cNvGrpSpPr/>
              <p:nvPr/>
            </p:nvGrpSpPr>
            <p:grpSpPr>
              <a:xfrm rot="0">
                <a:off x="6260752" y="3214032"/>
                <a:ext cx="1641475" cy="1347584"/>
                <a:chOff x="6256294" y="3228432"/>
                <a:chExt cx="1641475" cy="1347584"/>
              </a:xfrm>
              <a:grpFill/>
            </p:grpSpPr>
            <p:grpSp>
              <p:nvGrpSpPr>
                <p:cNvPr id="104" name="组合 103"/>
                <p:cNvGrpSpPr/>
                <p:nvPr/>
              </p:nvGrpSpPr>
              <p:grpSpPr>
                <a:xfrm>
                  <a:off x="6256294" y="3950898"/>
                  <a:ext cx="1639570" cy="625118"/>
                  <a:chOff x="6128269" y="3829780"/>
                  <a:chExt cx="1639570" cy="625118"/>
                </a:xfrm>
                <a:grpFill/>
              </p:grpSpPr>
              <p:sp>
                <p:nvSpPr>
                  <p:cNvPr id="105" name="矩形: 圆角 789"/>
                  <p:cNvSpPr/>
                  <p:nvPr>
                    <p:custDataLst>
                      <p:tags r:id="rId226"/>
                    </p:custDataLst>
                  </p:nvPr>
                </p:nvSpPr>
                <p:spPr>
                  <a:xfrm>
                    <a:off x="6209551" y="3829780"/>
                    <a:ext cx="711095" cy="297092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9525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Pack</a:t>
                    </a:r>
                    <a:endParaRPr lang="en-US" altLang="zh-CN" sz="90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6" name="文本框 105"/>
                  <p:cNvSpPr txBox="1"/>
                  <p:nvPr>
                    <p:custDataLst>
                      <p:tags r:id="rId227"/>
                    </p:custDataLst>
                  </p:nvPr>
                </p:nvSpPr>
                <p:spPr>
                  <a:xfrm>
                    <a:off x="6128269" y="4187285"/>
                    <a:ext cx="1639570" cy="267613"/>
                  </a:xfrm>
                  <a:prstGeom prst="rect">
                    <a:avLst/>
                  </a:prstGeom>
                  <a:grpFill/>
                </p:spPr>
                <p:txBody>
                  <a:bodyPr wrap="square" lIns="67500" tIns="3510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Cell Sensor &amp;Fuse</a:t>
                    </a:r>
                    <a:endParaRPr kumimoji="0" lang="zh-CN" altLang="en-US" sz="900" b="0" i="0" u="none" strike="noStrike" cap="none" spc="0" normalizeH="0" baseline="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07" name="组合 106"/>
                <p:cNvGrpSpPr/>
                <p:nvPr/>
              </p:nvGrpSpPr>
              <p:grpSpPr>
                <a:xfrm>
                  <a:off x="6256294" y="3228432"/>
                  <a:ext cx="1641475" cy="632103"/>
                  <a:chOff x="6128269" y="3107314"/>
                  <a:chExt cx="1641475" cy="632103"/>
                </a:xfrm>
                <a:grpFill/>
              </p:grpSpPr>
              <p:sp>
                <p:nvSpPr>
                  <p:cNvPr id="108" name="文本框 107"/>
                  <p:cNvSpPr txBox="1"/>
                  <p:nvPr>
                    <p:custDataLst>
                      <p:tags r:id="rId228"/>
                    </p:custDataLst>
                  </p:nvPr>
                </p:nvSpPr>
                <p:spPr>
                  <a:xfrm>
                    <a:off x="6128269" y="3471804"/>
                    <a:ext cx="1641475" cy="267613"/>
                  </a:xfrm>
                  <a:prstGeom prst="rect">
                    <a:avLst/>
                  </a:prstGeom>
                  <a:grpFill/>
                </p:spPr>
                <p:txBody>
                  <a:bodyPr wrap="square" lIns="67500" tIns="3510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LFP Cell&amp;Aerogel</a:t>
                    </a:r>
                    <a:endParaRPr kumimoji="0" lang="en-US" altLang="zh-CN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矩形: 圆角 803"/>
                  <p:cNvSpPr/>
                  <p:nvPr>
                    <p:custDataLst>
                      <p:tags r:id="rId229"/>
                    </p:custDataLst>
                  </p:nvPr>
                </p:nvSpPr>
                <p:spPr>
                  <a:xfrm>
                    <a:off x="6209551" y="3107314"/>
                    <a:ext cx="711095" cy="297092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9525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cell</a:t>
                    </a:r>
                    <a:endParaRPr lang="en-US" altLang="zh-CN" sz="90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110" name="任意多边形: 形状 5"/>
              <p:cNvSpPr/>
              <p:nvPr>
                <p:custDataLst>
                  <p:tags r:id="rId230"/>
                </p:custDataLst>
              </p:nvPr>
            </p:nvSpPr>
            <p:spPr>
              <a:xfrm>
                <a:off x="5672138" y="4078032"/>
                <a:ext cx="626268" cy="264319"/>
              </a:xfrm>
              <a:custGeom>
                <a:avLst/>
                <a:gdLst>
                  <a:gd name="connsiteX0" fmla="*/ 0 w 566737"/>
                  <a:gd name="connsiteY0" fmla="*/ 264319 h 264319"/>
                  <a:gd name="connsiteX1" fmla="*/ 0 w 566737"/>
                  <a:gd name="connsiteY1" fmla="*/ 0 h 264319"/>
                  <a:gd name="connsiteX2" fmla="*/ 566737 w 566737"/>
                  <a:gd name="connsiteY2" fmla="*/ 0 h 2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6737" h="264319">
                    <a:moveTo>
                      <a:pt x="0" y="264319"/>
                    </a:moveTo>
                    <a:lnTo>
                      <a:pt x="0" y="0"/>
                    </a:lnTo>
                    <a:lnTo>
                      <a:pt x="566737" y="0"/>
                    </a:lnTo>
                  </a:path>
                </a:pathLst>
              </a:custGeom>
              <a:grpFill/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" name="矩形: 圆角 236"/>
            <p:cNvSpPr/>
            <p:nvPr>
              <p:custDataLst>
                <p:tags r:id="rId231"/>
              </p:custDataLst>
            </p:nvPr>
          </p:nvSpPr>
          <p:spPr>
            <a:xfrm>
              <a:off x="6343363" y="4773641"/>
              <a:ext cx="814493" cy="255693"/>
            </a:xfrm>
            <a:prstGeom prst="roundRect">
              <a:avLst>
                <a:gd name="adj" fmla="val 50000"/>
              </a:avLst>
            </a:prstGeom>
            <a:grpFill/>
            <a:ln w="9525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Rack</a:t>
              </a:r>
              <a:endPara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文本框 112"/>
            <p:cNvSpPr txBox="1"/>
            <p:nvPr>
              <p:custDataLst>
                <p:tags r:id="rId232"/>
              </p:custDataLst>
            </p:nvPr>
          </p:nvSpPr>
          <p:spPr>
            <a:xfrm>
              <a:off x="6298701" y="5029334"/>
              <a:ext cx="1601047" cy="1153446"/>
            </a:xfrm>
            <a:prstGeom prst="rect">
              <a:avLst/>
            </a:prstGeom>
            <a:grpFill/>
          </p:spPr>
          <p:txBody>
            <a:bodyPr wrap="square" lIns="67500" tIns="3510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Temperature, </a:t>
              </a:r>
              <a:r>
                <a:rPr lang="en-US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VOC ,smoking detector</a:t>
              </a:r>
              <a:r>
                <a:rPr lang="zh-CN" altLang="en-US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aerosol</a:t>
              </a:r>
              <a:r>
                <a:rPr lang="zh-CN" altLang="en-US" sz="9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water</a:t>
              </a:r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fire fighting</a:t>
              </a:r>
              <a:endParaRPr kumimoji="0" lang="zh-CN" altLang="en-US" sz="900" b="0" i="0" u="none" strike="noStrike" cap="none" spc="0" normalizeH="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任意多边形: 形状 238"/>
            <p:cNvSpPr/>
            <p:nvPr>
              <p:custDataLst>
                <p:tags r:id="rId233"/>
              </p:custDataLst>
            </p:nvPr>
          </p:nvSpPr>
          <p:spPr>
            <a:xfrm>
              <a:off x="5697538" y="4901312"/>
              <a:ext cx="626268" cy="264319"/>
            </a:xfrm>
            <a:custGeom>
              <a:avLst/>
              <a:gdLst>
                <a:gd name="connsiteX0" fmla="*/ 0 w 566737"/>
                <a:gd name="connsiteY0" fmla="*/ 264319 h 264319"/>
                <a:gd name="connsiteX1" fmla="*/ 0 w 566737"/>
                <a:gd name="connsiteY1" fmla="*/ 0 h 264319"/>
                <a:gd name="connsiteX2" fmla="*/ 566737 w 566737"/>
                <a:gd name="connsiteY2" fmla="*/ 0 h 26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7" h="264319">
                  <a:moveTo>
                    <a:pt x="0" y="264319"/>
                  </a:moveTo>
                  <a:lnTo>
                    <a:pt x="0" y="0"/>
                  </a:lnTo>
                  <a:lnTo>
                    <a:pt x="566737" y="0"/>
                  </a:lnTo>
                </a:path>
              </a:pathLst>
            </a:cu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5" name="任意多边形: 形状 5"/>
          <p:cNvSpPr/>
          <p:nvPr>
            <p:custDataLst>
              <p:tags r:id="rId234"/>
            </p:custDataLst>
          </p:nvPr>
        </p:nvSpPr>
        <p:spPr>
          <a:xfrm>
            <a:off x="4451985" y="2053590"/>
            <a:ext cx="469900" cy="347345"/>
          </a:xfrm>
          <a:custGeom>
            <a:avLst/>
            <a:gdLst>
              <a:gd name="connsiteX0" fmla="*/ 0 w 566737"/>
              <a:gd name="connsiteY0" fmla="*/ 264319 h 264319"/>
              <a:gd name="connsiteX1" fmla="*/ 0 w 566737"/>
              <a:gd name="connsiteY1" fmla="*/ 0 h 264319"/>
              <a:gd name="connsiteX2" fmla="*/ 566737 w 566737"/>
              <a:gd name="connsiteY2" fmla="*/ 0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737" h="264319">
                <a:moveTo>
                  <a:pt x="0" y="264319"/>
                </a:moveTo>
                <a:lnTo>
                  <a:pt x="0" y="0"/>
                </a:lnTo>
                <a:lnTo>
                  <a:pt x="566737" y="0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7"/>
          <p:cNvCxnSpPr/>
          <p:nvPr/>
        </p:nvCxnSpPr>
        <p:spPr>
          <a:xfrm>
            <a:off x="3299604" y="2293181"/>
            <a:ext cx="3430607" cy="1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矩形 8"/>
          <p:cNvSpPr/>
          <p:nvPr/>
        </p:nvSpPr>
        <p:spPr>
          <a:xfrm>
            <a:off x="2972096" y="1727588"/>
            <a:ext cx="3758115" cy="84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25000"/>
              <a:buFontTx/>
              <a:buNone/>
              <a:defRPr/>
            </a:pPr>
            <a:r>
              <a:rPr lang="en-US" altLang="zh-CN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Reference</a:t>
            </a:r>
            <a:endParaRPr lang="zh-CN" altLang="en-US" sz="24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25000"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4" y="4091959"/>
            <a:ext cx="9144000" cy="1051541"/>
          </a:xfrm>
          <a:prstGeom prst="rect">
            <a:avLst/>
          </a:prstGeom>
        </p:spPr>
      </p:pic>
      <p:sp>
        <p:nvSpPr>
          <p:cNvPr id="11" name="Shape 106"/>
          <p:cNvSpPr txBox="1"/>
          <p:nvPr/>
        </p:nvSpPr>
        <p:spPr>
          <a:xfrm>
            <a:off x="0" y="1619252"/>
            <a:ext cx="2972096" cy="12310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12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defRPr/>
            </a:pPr>
            <a:r>
              <a:rPr kumimoji="0" lang="en-US" altLang="zh-CN" sz="7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  <a:sym typeface="Lato" panose="020F0502020204030203"/>
              </a:rPr>
              <a:t>              3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  <a:sym typeface="Lato" panose="020F0502020204030203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57925" y="763429"/>
            <a:ext cx="309880" cy="247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 sz="101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976718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0" name="Shape 43"/>
          <p:cNvSpPr txBox="1"/>
          <p:nvPr/>
        </p:nvSpPr>
        <p:spPr>
          <a:xfrm>
            <a:off x="548528" y="785756"/>
            <a:ext cx="1373785" cy="11500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 b="0" i="0" u="none" strike="noStrike" cap="none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ct val="25000"/>
            </a:pPr>
            <a:r>
              <a:rPr lang="en-US" sz="2600" b="1" kern="0" dirty="0">
                <a:solidFill>
                  <a:srgbClr val="F57421"/>
                </a:solidFill>
                <a:latin typeface="Bahnschrift Condensed" panose="020B0502040204020203" pitchFamily="34" charset="0"/>
              </a:rPr>
              <a:t>Contents</a:t>
            </a:r>
            <a:endParaRPr lang="en-US" sz="2600" b="1" kern="0" dirty="0">
              <a:solidFill>
                <a:srgbClr val="F5742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Shape 45"/>
          <p:cNvSpPr/>
          <p:nvPr>
            <p:custDataLst>
              <p:tags r:id="rId1"/>
            </p:custDataLst>
          </p:nvPr>
        </p:nvSpPr>
        <p:spPr>
          <a:xfrm>
            <a:off x="2913977" y="1259261"/>
            <a:ext cx="432000" cy="43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lIns="91425" tIns="45699" rIns="91425" bIns="45699" anchor="ctr" anchorCtr="0">
            <a:noAutofit/>
          </a:bodyPr>
          <a:lstStyle/>
          <a:p>
            <a:pPr algn="ctr" defTabSz="1219200"/>
            <a:r>
              <a:rPr lang="en-US" altLang="zh-CN" sz="2100" b="1" kern="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sz="2100" b="1" kern="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4" name="Shape 48"/>
          <p:cNvCxnSpPr/>
          <p:nvPr>
            <p:custDataLst>
              <p:tags r:id="rId2"/>
            </p:custDataLst>
          </p:nvPr>
        </p:nvCxnSpPr>
        <p:spPr>
          <a:xfrm>
            <a:off x="3342326" y="1691413"/>
            <a:ext cx="3234264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52"/>
          <p:cNvCxnSpPr/>
          <p:nvPr>
            <p:custDataLst>
              <p:tags r:id="rId3"/>
            </p:custDataLst>
          </p:nvPr>
        </p:nvCxnSpPr>
        <p:spPr>
          <a:xfrm>
            <a:off x="3342326" y="2372489"/>
            <a:ext cx="3238577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Shape 53"/>
          <p:cNvCxnSpPr/>
          <p:nvPr>
            <p:custDataLst>
              <p:tags r:id="rId4"/>
            </p:custDataLst>
          </p:nvPr>
        </p:nvCxnSpPr>
        <p:spPr>
          <a:xfrm>
            <a:off x="3342326" y="3054075"/>
            <a:ext cx="3225638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69"/>
          <p:cNvSpPr/>
          <p:nvPr>
            <p:custDataLst>
              <p:tags r:id="rId5"/>
            </p:custDataLst>
          </p:nvPr>
        </p:nvSpPr>
        <p:spPr>
          <a:xfrm>
            <a:off x="2913977" y="1951574"/>
            <a:ext cx="432000" cy="43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lIns="91425" tIns="45699" rIns="91425" bIns="45699" anchor="ctr" anchorCtr="0">
            <a:noAutofit/>
          </a:bodyPr>
          <a:lstStyle/>
          <a:p>
            <a:pPr algn="ctr" defTabSz="1219200"/>
            <a:r>
              <a:rPr lang="en-US" altLang="zh-CN" sz="2100" b="1" kern="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sz="2100" b="1" kern="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Shape 71"/>
          <p:cNvSpPr/>
          <p:nvPr>
            <p:custDataLst>
              <p:tags r:id="rId6"/>
            </p:custDataLst>
          </p:nvPr>
        </p:nvSpPr>
        <p:spPr>
          <a:xfrm>
            <a:off x="2913977" y="2631312"/>
            <a:ext cx="432000" cy="43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lIns="91425" tIns="45699" rIns="91425" bIns="45699" anchor="ctr" anchorCtr="0">
            <a:noAutofit/>
          </a:bodyPr>
          <a:lstStyle/>
          <a:p>
            <a:pPr algn="ctr" defTabSz="1219200"/>
            <a:r>
              <a:rPr lang="en-US" altLang="zh-CN" sz="2100" b="1" kern="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sz="2100" b="1" kern="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" name="Shape 49"/>
          <p:cNvSpPr txBox="1"/>
          <p:nvPr>
            <p:custDataLst>
              <p:tags r:id="rId7"/>
            </p:custDataLst>
          </p:nvPr>
        </p:nvSpPr>
        <p:spPr>
          <a:xfrm>
            <a:off x="3407993" y="1992088"/>
            <a:ext cx="3107694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 defTabSz="1219200">
              <a:spcAft>
                <a:spcPts val="800"/>
              </a:spcAft>
              <a:buSzPct val="25000"/>
            </a:pPr>
            <a:r>
              <a:rPr lang="zh-CN" altLang="en-US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Product </a:t>
            </a:r>
            <a:r>
              <a:rPr lang="en-US" altLang="zh-CN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D</a:t>
            </a:r>
            <a:r>
              <a:rPr lang="zh-CN" altLang="en-US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escription</a:t>
            </a:r>
            <a:endParaRPr lang="zh-CN" altLang="en-US" sz="18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25" name="Shape 50"/>
          <p:cNvSpPr txBox="1"/>
          <p:nvPr>
            <p:custDataLst>
              <p:tags r:id="rId8"/>
            </p:custDataLst>
          </p:nvPr>
        </p:nvSpPr>
        <p:spPr>
          <a:xfrm>
            <a:off x="3408151" y="2708689"/>
            <a:ext cx="3244924" cy="6565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 defTabSz="1219200">
              <a:spcAft>
                <a:spcPts val="800"/>
              </a:spcAft>
              <a:buSzPct val="25000"/>
            </a:pPr>
            <a:r>
              <a:rPr lang="en-US" altLang="zh-CN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Reference</a:t>
            </a:r>
            <a:endParaRPr lang="en-US" altLang="zh-CN" sz="18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  <a:p>
            <a:pPr lvl="0" defTabSz="1219200">
              <a:spcAft>
                <a:spcPts val="800"/>
              </a:spcAft>
              <a:buSzPct val="25000"/>
            </a:pPr>
            <a:endParaRPr lang="zh-CN" altLang="en-US" sz="18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2" name="Shape 50"/>
          <p:cNvSpPr txBox="1"/>
          <p:nvPr>
            <p:custDataLst>
              <p:tags r:id="rId10"/>
            </p:custDataLst>
          </p:nvPr>
        </p:nvSpPr>
        <p:spPr>
          <a:xfrm>
            <a:off x="3407985" y="1354657"/>
            <a:ext cx="3244924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p>
            <a:pPr lvl="0" defTabSz="1219200">
              <a:spcAft>
                <a:spcPts val="800"/>
              </a:spcAft>
              <a:buSzPct val="25000"/>
            </a:pPr>
            <a:r>
              <a:rPr lang="en-US" altLang="zh-CN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BESS</a:t>
            </a:r>
            <a:r>
              <a:rPr lang="zh-CN" altLang="en-US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 </a:t>
            </a:r>
            <a:r>
              <a:rPr lang="en-US" altLang="zh-CN" sz="18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Proposal</a:t>
            </a:r>
            <a:endParaRPr lang="en-US" altLang="zh-CN" sz="18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216025" y="2166620"/>
            <a:ext cx="5391785" cy="1061085"/>
            <a:chOff x="4516" y="3412"/>
            <a:chExt cx="7468" cy="1671"/>
          </a:xfrm>
        </p:grpSpPr>
        <p:sp>
          <p:nvSpPr>
            <p:cNvPr id="15" name="矩形 14"/>
            <p:cNvSpPr/>
            <p:nvPr/>
          </p:nvSpPr>
          <p:spPr>
            <a:xfrm>
              <a:off x="6179" y="3826"/>
              <a:ext cx="72" cy="1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45" y="3569"/>
              <a:ext cx="5439" cy="13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28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" panose="020B0400000000000000" charset="-122"/>
                </a:rPr>
                <a:t>Source-Grid Side Project C</a:t>
              </a:r>
              <a:r>
                <a:rPr kumimoji="1" lang="en-US" altLang="zh-CN" sz="28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" panose="020B0400000000000000" charset="-122"/>
                </a:rPr>
                <a:t>ases</a:t>
              </a:r>
              <a:endParaRPr kumimoji="1" lang="en-US" altLang="zh-CN" sz="2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</a:endParaRPr>
            </a:p>
          </p:txBody>
        </p:sp>
        <p:pic>
          <p:nvPicPr>
            <p:cNvPr id="43" name="图片 42" descr="32303231323333333b32303231323432313bb5e7c4dcb5e7c1a6b5e7cfdfcbf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6" y="3412"/>
              <a:ext cx="1671" cy="1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596640"/>
            <a:ext cx="8348980" cy="140652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278765" y="3723005"/>
            <a:ext cx="9077960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Ning XiaTong Libian Shared Energy Storage Station</a:t>
            </a:r>
            <a:endParaRPr lang="en-US" altLang="zh-CN" sz="2025" b="1" kern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1506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200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241300" y="4075430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High/Low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Desert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2022.12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7662" y="2555240"/>
            <a:ext cx="1752026" cy="345440"/>
            <a:chOff x="35" y="4313"/>
            <a:chExt cx="2759" cy="544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04" y="4313"/>
              <a:ext cx="2490" cy="54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sp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Wu Zhong City of Ningxia Province, China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372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98996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100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707630" y="535305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62240" y="70485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项目装机容量"/>
          <p:cNvSpPr txBox="1"/>
          <p:nvPr>
            <p:custDataLst>
              <p:tags r:id="rId22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655695"/>
            <a:ext cx="8348980" cy="137731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92710" y="3655695"/>
            <a:ext cx="8256270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Ning Xia Xin Liangbian Electrochemical</a:t>
            </a: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  Energy Storage Station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1506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200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2023.06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7662" y="2554605"/>
            <a:ext cx="1738691" cy="345440"/>
            <a:chOff x="35" y="4312"/>
            <a:chExt cx="2738" cy="544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0"/>
              </p:custDataLst>
            </p:nvPr>
          </p:nvSpPr>
          <p:spPr>
            <a:xfrm>
              <a:off x="304" y="4312"/>
              <a:ext cx="2469" cy="54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sp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b="1" kern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Wu Zhong City of Ningxia Province, China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1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2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372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3"/>
            </p:custDataLst>
          </p:nvPr>
        </p:nvSpPr>
        <p:spPr>
          <a:xfrm>
            <a:off x="381376" y="275283"/>
            <a:ext cx="98996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100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4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62240" y="109220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7707630" y="574040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65" y="3909695"/>
            <a:ext cx="7760970" cy="1233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High/Low Ambient Temperature</a:t>
            </a:r>
            <a:r>
              <a:rPr lang="zh-CN" altLang="en-US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Desert</a:t>
            </a:r>
            <a:endParaRPr lang="en-US" altLang="zh-CN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endParaRPr lang="zh-CN" altLang="en-US"/>
          </a:p>
        </p:txBody>
      </p:sp>
      <p:sp>
        <p:nvSpPr>
          <p:cNvPr id="11" name="项目装机容量"/>
          <p:cNvSpPr txBox="1"/>
          <p:nvPr>
            <p:custDataLst>
              <p:tags r:id="rId22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12065" y="3655695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35595" y="3723055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Guang Xi GuiGang Energy Atorage Station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1506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288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240665" y="401764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umidity</a:t>
            </a:r>
            <a:endParaRPr lang="en-US" alt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2023.05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7662" y="2555240"/>
            <a:ext cx="1662488" cy="345440"/>
            <a:chOff x="35" y="4313"/>
            <a:chExt cx="2618" cy="544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04" y="4313"/>
              <a:ext cx="2349" cy="54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sp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Gui G</a:t>
              </a: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angcity, Guang Xi Province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372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98996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144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62240" y="109220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2"/>
            </p:custDataLst>
          </p:nvPr>
        </p:nvSpPr>
        <p:spPr>
          <a:xfrm>
            <a:off x="7707630" y="574040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sp>
        <p:nvSpPr>
          <p:cNvPr id="11" name="项目装机容量"/>
          <p:cNvSpPr txBox="1"/>
          <p:nvPr>
            <p:custDataLst>
              <p:tags r:id="rId23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4960" y="3882390"/>
            <a:ext cx="7612380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Guang Xi ChongZuo ZhongYuan Energy Storage Station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1506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230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2023.05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7662" y="2553970"/>
            <a:ext cx="1662488" cy="345440"/>
            <a:chOff x="35" y="4311"/>
            <a:chExt cx="2618" cy="544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2"/>
              </p:custDataLst>
            </p:nvPr>
          </p:nvSpPr>
          <p:spPr>
            <a:xfrm>
              <a:off x="304" y="4311"/>
              <a:ext cx="2349" cy="54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sp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G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ui Gang city, Guang Xi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3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4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372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5"/>
            </p:custDataLst>
          </p:nvPr>
        </p:nvSpPr>
        <p:spPr>
          <a:xfrm>
            <a:off x="381376" y="275283"/>
            <a:ext cx="98996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115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6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62240" y="109220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3"/>
            </p:custDataLst>
          </p:nvPr>
        </p:nvSpPr>
        <p:spPr>
          <a:xfrm>
            <a:off x="7707630" y="574040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4960" y="3882390"/>
            <a:ext cx="7334250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HuNan YongZhou HuangMa Energy Storage Station</a:t>
            </a:r>
            <a:endParaRPr lang="zh-CN" altLang="en-US" sz="2025" b="1" kern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03060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2.5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2021.11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81635" y="2620645"/>
            <a:ext cx="1467485" cy="226695"/>
            <a:chOff x="35" y="4416"/>
            <a:chExt cx="1756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04" y="4432"/>
              <a:ext cx="1487" cy="34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Yong Zhou Cicty, HuNan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106235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1.25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62240" y="109220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项目装机容量"/>
          <p:cNvSpPr txBox="1"/>
          <p:nvPr>
            <p:custDataLst>
              <p:tags r:id="rId22"/>
            </p:custDataLst>
          </p:nvPr>
        </p:nvSpPr>
        <p:spPr>
          <a:xfrm>
            <a:off x="157856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3"/>
            </p:custDataLst>
          </p:nvPr>
        </p:nvSpPr>
        <p:spPr>
          <a:xfrm>
            <a:off x="7707630" y="574040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HaiNan Yaogu Energy Storage Station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95821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2023.05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81635" y="2620645"/>
            <a:ext cx="1450340" cy="226695"/>
            <a:chOff x="35" y="4416"/>
            <a:chExt cx="1756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0"/>
              </p:custDataLst>
            </p:nvPr>
          </p:nvSpPr>
          <p:spPr>
            <a:xfrm>
              <a:off x="304" y="4432"/>
              <a:ext cx="1487" cy="34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Hai Kou city, haiNan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1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2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372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3"/>
            </p:custDataLst>
          </p:nvPr>
        </p:nvSpPr>
        <p:spPr>
          <a:xfrm>
            <a:off x="381376" y="275283"/>
            <a:ext cx="67627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4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pic>
        <p:nvPicPr>
          <p:cNvPr id="43" name="图片 42" descr="32303231323333333b32303231323432313bb5e7c4dcb5e7c1a6b5e7cfdfcbf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62240" y="109220"/>
            <a:ext cx="464820" cy="464820"/>
          </a:xfrm>
          <a:prstGeom prst="rect">
            <a:avLst/>
          </a:prstGeom>
        </p:spPr>
      </p:pic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sp>
        <p:nvSpPr>
          <p:cNvPr id="8" name="项目装机容量"/>
          <p:cNvSpPr txBox="1"/>
          <p:nvPr>
            <p:custDataLst>
              <p:tags r:id="rId21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10" name="矩形 9"/>
          <p:cNvSpPr/>
          <p:nvPr>
            <p:custDataLst>
              <p:tags r:id="rId22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Utility Scale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 Shaving,  Capacity Market,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Humidity, Near Sea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11" name="文本框 10"/>
          <p:cNvSpPr txBox="1"/>
          <p:nvPr>
            <p:custDataLst>
              <p:tags r:id="rId23"/>
            </p:custDataLst>
          </p:nvPr>
        </p:nvSpPr>
        <p:spPr>
          <a:xfrm>
            <a:off x="7707630" y="574040"/>
            <a:ext cx="574040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Source-Grid S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ide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271713" y="2315210"/>
            <a:ext cx="3719195" cy="861695"/>
            <a:chOff x="6179" y="3733"/>
            <a:chExt cx="5857" cy="1357"/>
          </a:xfrm>
        </p:grpSpPr>
        <p:sp>
          <p:nvSpPr>
            <p:cNvPr id="15" name="矩形 14"/>
            <p:cNvSpPr/>
            <p:nvPr/>
          </p:nvSpPr>
          <p:spPr>
            <a:xfrm>
              <a:off x="6179" y="3826"/>
              <a:ext cx="72" cy="1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思源黑体 CN" panose="020B0400000000000000" charset="-122"/>
                <a:ea typeface="思源黑体 CN" panose="020B0400000000000000" charset="-122"/>
                <a:cs typeface="思源黑体 CN" panose="020B040000000000000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97" y="3733"/>
              <a:ext cx="5439" cy="13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28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" panose="020B0400000000000000" charset="-122"/>
                </a:rPr>
                <a:t>Commercial and I</a:t>
              </a:r>
              <a:r>
                <a:rPr kumimoji="1" lang="en-US" altLang="zh-CN" sz="28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" panose="020B0400000000000000" charset="-122"/>
                </a:rPr>
                <a:t>ndustrial ESS</a:t>
              </a:r>
              <a:endParaRPr kumimoji="1" lang="en-US" altLang="zh-CN" sz="2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</a:endParaRPr>
            </a:p>
          </p:txBody>
        </p:sp>
      </p:grpSp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9860" y="2429510"/>
            <a:ext cx="632460" cy="6324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YongZhou Customer Side Energy Storage Station</a:t>
            </a:r>
            <a:endParaRPr kumimoji="0" 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03060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1.9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83891" y="1007455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2022.08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20645"/>
            <a:ext cx="1317036" cy="267335"/>
            <a:chOff x="35" y="4416"/>
            <a:chExt cx="2074" cy="421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04" y="4432"/>
              <a:ext cx="1805" cy="40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YongZhou City, HuNan Province</a:t>
              </a:r>
              <a:endPara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106235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0.95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Arbitrage, 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New Energy Consumption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,  Axilliary Sservice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SanWei DaTong Energy Storage Station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03060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2.4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4198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68993" y="295648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2023.05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00325"/>
            <a:ext cx="1799017" cy="226695"/>
            <a:chOff x="35" y="4384"/>
            <a:chExt cx="2833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20" y="4384"/>
              <a:ext cx="2548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JiaXin City, ZheJiang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200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90551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1.2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</a:t>
            </a:r>
            <a:r>
              <a:rPr lang="zh-CN" alt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，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7"/>
          <p:cNvCxnSpPr/>
          <p:nvPr/>
        </p:nvCxnSpPr>
        <p:spPr>
          <a:xfrm>
            <a:off x="3220278" y="2293181"/>
            <a:ext cx="4107346" cy="0"/>
          </a:xfrm>
          <a:prstGeom prst="straightConnector1">
            <a:avLst/>
          </a:prstGeom>
          <a:noFill/>
          <a:ln w="381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矩形 8"/>
          <p:cNvSpPr/>
          <p:nvPr/>
        </p:nvSpPr>
        <p:spPr>
          <a:xfrm>
            <a:off x="3135850" y="1700955"/>
            <a:ext cx="419177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200">
              <a:spcAft>
                <a:spcPts val="800"/>
              </a:spcAft>
              <a:buSzPct val="25000"/>
            </a:pPr>
            <a:r>
              <a:rPr lang="en-US" altLang="zh-CN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BESS</a:t>
            </a:r>
            <a:r>
              <a:rPr lang="zh-CN" altLang="en-US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 </a:t>
            </a:r>
            <a:r>
              <a:rPr lang="en-US" altLang="zh-CN" sz="2400" b="1" kern="0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Technical Proposal</a:t>
            </a:r>
            <a:endParaRPr lang="en-US" altLang="zh-CN" sz="2400" b="1" kern="0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4" y="4091959"/>
            <a:ext cx="9144000" cy="1051541"/>
          </a:xfrm>
          <a:prstGeom prst="rect">
            <a:avLst/>
          </a:prstGeom>
        </p:spPr>
      </p:pic>
      <p:sp>
        <p:nvSpPr>
          <p:cNvPr id="11" name="Shape 106"/>
          <p:cNvSpPr txBox="1"/>
          <p:nvPr/>
        </p:nvSpPr>
        <p:spPr>
          <a:xfrm>
            <a:off x="0" y="1619252"/>
            <a:ext cx="2972096" cy="12310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12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defRPr/>
            </a:pPr>
            <a:r>
              <a:rPr kumimoji="0" lang="en-US" altLang="zh-CN" sz="7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  <a:sym typeface="Lato" panose="020F0502020204030203"/>
              </a:rPr>
              <a:t>              1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  <a:sym typeface="Lato" panose="020F0502020204030203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PingYao Energy Storage Station</a:t>
            </a:r>
            <a:endParaRPr kumimoji="0" 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02679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688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kWh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348356" y="100301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33763" y="297172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2022.11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00325"/>
            <a:ext cx="1327196" cy="226695"/>
            <a:chOff x="35" y="4384"/>
            <a:chExt cx="2090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20" y="4384"/>
              <a:ext cx="1805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JingZhong City, ShanXi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90170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344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kW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Temperature, Desert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DongGuan GongShangYe Energy Storage Station</a:t>
            </a:r>
            <a:endParaRPr kumimoji="0" lang="en-US" altLang="zh-CN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80137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83891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96628" y="296537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2022.08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00325"/>
            <a:ext cx="1327196" cy="226695"/>
            <a:chOff x="35" y="4384"/>
            <a:chExt cx="2090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20" y="4384"/>
              <a:ext cx="1805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DongGuan City, Guang Dong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90551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2.5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Temperature, 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12441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矩形"/>
          <p:cNvSpPr/>
          <p:nvPr>
            <p:custDataLst>
              <p:tags r:id="rId3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" name="6000+居民之选  隆基助力波兰开启低碳未来"/>
          <p:cNvSpPr txBox="1"/>
          <p:nvPr>
            <p:custDataLst>
              <p:tags r:id="rId4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LingNan Energy Storage Station</a:t>
            </a:r>
            <a:endParaRPr kumimoji="0" 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8745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4.12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84526" y="100301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514408" y="297172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2022.09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04135"/>
            <a:ext cx="1318306" cy="226695"/>
            <a:chOff x="35" y="4390"/>
            <a:chExt cx="2076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06" y="4390"/>
              <a:ext cx="1805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ZhuHai City, Guang Dong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106235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2.06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Temperature, 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"/>
          <p:cNvSpPr/>
          <p:nvPr>
            <p:custDataLst>
              <p:tags r:id="rId2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11" name="6000+居民之选  隆基助力波兰开启低碳未来"/>
          <p:cNvSpPr txBox="1"/>
          <p:nvPr>
            <p:custDataLst>
              <p:tags r:id="rId3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Z</a:t>
            </a:r>
            <a:r>
              <a:rPr kumimoji="0" lang="en-US" altLang="zh-CN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heJiang WenZhou Energy Storage Battery Station</a:t>
            </a:r>
            <a:endParaRPr kumimoji="0" lang="en-US" altLang="zh-CN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2" name="矩形"/>
          <p:cNvSpPr/>
          <p:nvPr>
            <p:custDataLst>
              <p:tags r:id="rId4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5" name="21.35"/>
          <p:cNvSpPr txBox="1"/>
          <p:nvPr>
            <p:custDataLst>
              <p:tags r:id="rId5"/>
            </p:custDataLst>
          </p:nvPr>
        </p:nvSpPr>
        <p:spPr>
          <a:xfrm>
            <a:off x="381376" y="650568"/>
            <a:ext cx="118745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2.06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项目装机容量"/>
          <p:cNvSpPr txBox="1"/>
          <p:nvPr>
            <p:custDataLst>
              <p:tags r:id="rId6"/>
            </p:custDataLst>
          </p:nvPr>
        </p:nvSpPr>
        <p:spPr>
          <a:xfrm>
            <a:off x="184526" y="1025870"/>
            <a:ext cx="1509395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7" name="线条"/>
          <p:cNvSpPr/>
          <p:nvPr>
            <p:custDataLst>
              <p:tags r:id="rId7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522028" y="297172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2022.12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670" y="2600325"/>
            <a:ext cx="1327150" cy="226695"/>
            <a:chOff x="35" y="4384"/>
            <a:chExt cx="2090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1"/>
              </p:custDataLst>
            </p:nvPr>
          </p:nvSpPr>
          <p:spPr>
            <a:xfrm>
              <a:off x="320" y="4384"/>
              <a:ext cx="1805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Wen Zhou City, ZheJiang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2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3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4" name="21.35"/>
          <p:cNvSpPr txBox="1"/>
          <p:nvPr>
            <p:custDataLst>
              <p:tags r:id="rId14"/>
            </p:custDataLst>
          </p:nvPr>
        </p:nvSpPr>
        <p:spPr>
          <a:xfrm>
            <a:off x="381376" y="275283"/>
            <a:ext cx="106235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1.03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MW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5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1"/>
            </p:custDataLst>
          </p:nvPr>
        </p:nvSpPr>
        <p:spPr>
          <a:xfrm>
            <a:off x="222885" y="4211955"/>
            <a:ext cx="810768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Temperature, 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>
            <p:custDataLst>
              <p:tags r:id="rId2"/>
            </p:custDataLst>
          </p:nvPr>
        </p:nvSpPr>
        <p:spPr>
          <a:xfrm>
            <a:off x="0" y="3804920"/>
            <a:ext cx="8348980" cy="1198245"/>
          </a:xfrm>
          <a:prstGeom prst="rect">
            <a:avLst/>
          </a:prstGeom>
          <a:gradFill>
            <a:gsLst>
              <a:gs pos="0">
                <a:srgbClr val="539F85"/>
              </a:gs>
              <a:gs pos="94000">
                <a:srgbClr val="416083">
                  <a:alpha val="70000"/>
                </a:srgbClr>
              </a:gs>
            </a:gsLst>
            <a:lin ang="5400000" scaled="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3" name="6000+居民之选  隆基助力波兰开启低碳未来"/>
          <p:cNvSpPr txBox="1"/>
          <p:nvPr>
            <p:custDataLst>
              <p:tags r:id="rId3"/>
            </p:custDataLst>
          </p:nvPr>
        </p:nvSpPr>
        <p:spPr>
          <a:xfrm>
            <a:off x="315275" y="3882440"/>
            <a:ext cx="6636384" cy="34988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Source Han Sans CN Bold Bold"/>
                <a:ea typeface="Source Han Sans CN Bold Bold"/>
                <a:cs typeface="Source Han Sans CN Bold Bold"/>
                <a:sym typeface="Source Han Sans CN Bold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25" b="1" kern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Bold Bold"/>
              </a:rPr>
              <a:t>YiWu WenYuan Energy Storage Station </a:t>
            </a:r>
            <a:endParaRPr kumimoji="0" lang="zh-CN" altLang="en-US" sz="202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Bold Bold"/>
            </a:endParaRPr>
          </a:p>
        </p:txBody>
      </p:sp>
      <p:sp>
        <p:nvSpPr>
          <p:cNvPr id="5" name="矩形"/>
          <p:cNvSpPr/>
          <p:nvPr>
            <p:custDataLst>
              <p:tags r:id="rId4"/>
            </p:custDataLst>
          </p:nvPr>
        </p:nvSpPr>
        <p:spPr>
          <a:xfrm>
            <a:off x="11806" y="0"/>
            <a:ext cx="1854200" cy="3295015"/>
          </a:xfrm>
          <a:prstGeom prst="rect">
            <a:avLst/>
          </a:prstGeom>
          <a:solidFill>
            <a:schemeClr val="tx1">
              <a:alpha val="54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7" name="项目装机容量"/>
          <p:cNvSpPr txBox="1"/>
          <p:nvPr>
            <p:custDataLst>
              <p:tags r:id="rId5"/>
            </p:custDataLst>
          </p:nvPr>
        </p:nvSpPr>
        <p:spPr>
          <a:xfrm>
            <a:off x="130551" y="1025870"/>
            <a:ext cx="1477010" cy="26860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4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Project capacity</a:t>
            </a:r>
            <a:endParaRPr kumimoji="0" lang="en-US" sz="15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9" name="线条"/>
          <p:cNvSpPr/>
          <p:nvPr>
            <p:custDataLst>
              <p:tags r:id="rId6"/>
            </p:custDataLst>
          </p:nvPr>
        </p:nvSpPr>
        <p:spPr>
          <a:xfrm>
            <a:off x="279062" y="1378784"/>
            <a:ext cx="1319689" cy="0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96628" y="2965377"/>
            <a:ext cx="92202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COD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：</a:t>
            </a: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2022.05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0388" y="2600325"/>
            <a:ext cx="1327196" cy="226695"/>
            <a:chOff x="35" y="4384"/>
            <a:chExt cx="2090" cy="357"/>
          </a:xfrm>
        </p:grpSpPr>
        <p:pic>
          <p:nvPicPr>
            <p:cNvPr id="28" name="图像" descr="图像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5" y="4416"/>
              <a:ext cx="205" cy="30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9" name="波兰  |   Poland"/>
            <p:cNvSpPr txBox="1"/>
            <p:nvPr>
              <p:custDataLst>
                <p:tags r:id="rId10"/>
              </p:custDataLst>
            </p:nvPr>
          </p:nvSpPr>
          <p:spPr>
            <a:xfrm>
              <a:off x="320" y="4384"/>
              <a:ext cx="1805" cy="35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>
              <a:lvl1pPr algn="l">
                <a:defRPr sz="3600">
                  <a:solidFill>
                    <a:srgbClr val="FFFFFF"/>
                  </a:solidFill>
                  <a:latin typeface="Source Han Sans CN ExtraLight" panose="020B0400000000000000" charset="-122"/>
                  <a:ea typeface="Source Han Sans CN ExtraLight" panose="020B0400000000000000" charset="-122"/>
                  <a:cs typeface="Source Han Sans CN ExtraLight" panose="020B0400000000000000" charset="-122"/>
                  <a:sym typeface="Source Han Sans CN ExtraLight" panose="020B04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ource Han Sans CN ExtraLight" panose="020B0400000000000000" charset="-122"/>
                </a:rPr>
                <a:t>YiWu Cicty, Zhe Jiang Province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ExtraLight" panose="020B0400000000000000" charset="-122"/>
              </a:endParaRPr>
            </a:p>
          </p:txBody>
        </p:sp>
      </p:grpSp>
      <p:sp>
        <p:nvSpPr>
          <p:cNvPr id="30" name="线条"/>
          <p:cNvSpPr/>
          <p:nvPr>
            <p:custDataLst>
              <p:tags r:id="rId11"/>
            </p:custDataLst>
          </p:nvPr>
        </p:nvSpPr>
        <p:spPr>
          <a:xfrm>
            <a:off x="279062" y="2411033"/>
            <a:ext cx="131968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  <p:sp>
        <p:nvSpPr>
          <p:cNvPr id="32" name="Hi-MO 5M"/>
          <p:cNvSpPr txBox="1"/>
          <p:nvPr>
            <p:custDataLst>
              <p:tags r:id="rId12"/>
            </p:custDataLst>
          </p:nvPr>
        </p:nvSpPr>
        <p:spPr>
          <a:xfrm>
            <a:off x="459163" y="2051395"/>
            <a:ext cx="959485" cy="24066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l">
              <a:defRPr sz="3500">
                <a:solidFill>
                  <a:srgbClr val="FFFFFF"/>
                </a:solidFill>
                <a:latin typeface="SourceHanSansCN-Light" panose="020B0400000000000000" charset="-122"/>
                <a:ea typeface="SourceHanSansCN-Light" panose="020B0400000000000000" charset="-122"/>
                <a:cs typeface="SourceHanSansCN-Light" panose="020B0400000000000000" charset="-122"/>
                <a:sym typeface="SourceHanSansCN-Light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HanSansCN-Light" panose="020B0400000000000000" charset="-122"/>
              </a:rPr>
              <a:t>eBlock  172</a:t>
            </a:r>
            <a:endParaRPr kumimoji="0" lang="en-US" sz="131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HanSansCN-Light" panose="020B0400000000000000" charset="-122"/>
            </a:endParaRPr>
          </a:p>
        </p:txBody>
      </p:sp>
      <p:sp>
        <p:nvSpPr>
          <p:cNvPr id="38" name="矩形"/>
          <p:cNvSpPr/>
          <p:nvPr>
            <p:custDataLst>
              <p:tags r:id="rId13"/>
            </p:custDataLst>
          </p:nvPr>
        </p:nvSpPr>
        <p:spPr>
          <a:xfrm>
            <a:off x="7640955" y="-9525"/>
            <a:ext cx="707390" cy="810895"/>
          </a:xfrm>
          <a:prstGeom prst="rect">
            <a:avLst/>
          </a:prstGeom>
          <a:solidFill>
            <a:schemeClr val="tx1">
              <a:alpha val="46000"/>
            </a:schemeClr>
          </a:solidFill>
          <a:ln w="12700">
            <a:miter lim="400000"/>
          </a:ln>
        </p:spPr>
        <p:txBody>
          <a:bodyPr lIns="19050" tIns="19050" rIns="19050" bIns="19050" anchor="ctr"/>
          <a:p>
            <a:pPr marL="0" marR="0" lvl="0" indent="0" algn="ctr" defTabSz="3098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41" name="文本框 40"/>
          <p:cNvSpPr txBox="1"/>
          <p:nvPr>
            <p:custDataLst>
              <p:tags r:id="rId14"/>
            </p:custDataLst>
          </p:nvPr>
        </p:nvSpPr>
        <p:spPr>
          <a:xfrm>
            <a:off x="7809548" y="604520"/>
            <a:ext cx="370205" cy="1384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" panose="020B0400000000000000" charset="-122"/>
                <a:sym typeface="Helvetica Neue" panose="02000503000000020004"/>
              </a:rPr>
              <a:t>用户侧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" panose="020B0400000000000000" charset="-122"/>
              <a:sym typeface="Helvetica Neue" panose="02000503000000020004"/>
            </a:endParaRPr>
          </a:p>
        </p:txBody>
      </p:sp>
      <p:pic>
        <p:nvPicPr>
          <p:cNvPr id="45" name="图片 44" descr="333437323830323b333530353436353bb2fac6b7c4a3d0c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3161" y="1499870"/>
            <a:ext cx="491490" cy="491490"/>
          </a:xfrm>
          <a:prstGeom prst="rect">
            <a:avLst/>
          </a:prstGeom>
        </p:spPr>
      </p:pic>
      <p:pic>
        <p:nvPicPr>
          <p:cNvPr id="12" name="图片 11" descr="343435383036373b343532333939313bb9abcbb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759383" y="61595"/>
            <a:ext cx="470535" cy="470535"/>
          </a:xfrm>
          <a:prstGeom prst="rect">
            <a:avLst/>
          </a:prstGeom>
        </p:spPr>
      </p:pic>
      <p:sp>
        <p:nvSpPr>
          <p:cNvPr id="31" name="21.35"/>
          <p:cNvSpPr txBox="1"/>
          <p:nvPr>
            <p:custDataLst>
              <p:tags r:id="rId19"/>
            </p:custDataLst>
          </p:nvPr>
        </p:nvSpPr>
        <p:spPr>
          <a:xfrm>
            <a:off x="381376" y="650568"/>
            <a:ext cx="1026795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688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kWh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33" name="21.35"/>
          <p:cNvSpPr txBox="1"/>
          <p:nvPr>
            <p:custDataLst>
              <p:tags r:id="rId20"/>
            </p:custDataLst>
          </p:nvPr>
        </p:nvSpPr>
        <p:spPr>
          <a:xfrm>
            <a:off x="381376" y="275283"/>
            <a:ext cx="901700" cy="34544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defPPr>
              <a:defRPr lang="zh-CN"/>
            </a:defPPr>
            <a:lvl1pPr lvl="0" defTabSz="914400" hangingPunct="0">
              <a:defRPr sz="3300" kern="0">
                <a:solidFill>
                  <a:srgbClr val="FFFFFF"/>
                </a:solidFill>
                <a:latin typeface="Source Han Sans CN Medium" panose="020B0400000000000000" charset="-122"/>
                <a:ea typeface="Source Han Sans CN Medium" panose="020B0400000000000000" charset="-122"/>
                <a:cs typeface="Source Han Sans CN Medium" panose="020B0400000000000000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344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Source Han Sans CN Medium" panose="020B0400000000000000" charset="-122"/>
              </a:rPr>
              <a:t>kW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ource Han Sans CN Medium" panose="020B04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21"/>
            </p:custDataLst>
          </p:nvPr>
        </p:nvSpPr>
        <p:spPr>
          <a:xfrm>
            <a:off x="280670" y="4201160"/>
            <a:ext cx="810768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Application Type:  C&amp;I</a:t>
            </a:r>
            <a:endParaRPr lang="en-US" sz="900" b="1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Economic Model: 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 Peak-Valley A</a:t>
            </a:r>
            <a:r>
              <a:rPr lang="en-US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rbitrage, New Energy Consumption,  Axilliary Service</a:t>
            </a:r>
            <a:endParaRPr lang="en-US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Environment Feature</a:t>
            </a:r>
            <a:r>
              <a:rPr lang="zh-CN" altLang="en-US" sz="900" b="1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：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 High Ambient Temperature, </a:t>
            </a:r>
            <a:r>
              <a:rPr lang="en-US" altLang="zh-CN" sz="900" kern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Neue" panose="02000503000000020004"/>
              </a:rPr>
              <a:t>High Ambient Humidity</a:t>
            </a: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900" kern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Neue" panose="02000503000000020004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068"/>
          <p:cNvSpPr txBox="1"/>
          <p:nvPr/>
        </p:nvSpPr>
        <p:spPr>
          <a:xfrm>
            <a:off x="0" y="1642501"/>
            <a:ext cx="9143999" cy="5619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THANK YOU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！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82D32"/>
              </a:solidFill>
              <a:effectLst/>
              <a:uLnTx/>
              <a:uFillTx/>
              <a:latin typeface="Source Sans Pro" panose="020B0503030403020204"/>
              <a:ea typeface="Source Sans Pro" panose="020B0503030403020204"/>
              <a:cs typeface="Source Sans Pro" panose="020B0503030403020204"/>
              <a:sym typeface="Source Sans Pro" panose="020B0503030403020204"/>
            </a:endParaRPr>
          </a:p>
        </p:txBody>
      </p:sp>
      <p:sp>
        <p:nvSpPr>
          <p:cNvPr id="9" name="Shape 4074"/>
          <p:cNvSpPr txBox="1"/>
          <p:nvPr/>
        </p:nvSpPr>
        <p:spPr>
          <a:xfrm>
            <a:off x="2135246" y="2388107"/>
            <a:ext cx="4812506" cy="5509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25000"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Reliable Clean Power for All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  <a:ea typeface="Microsoft YaHei UI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909"/>
            <a:ext cx="9144000" cy="10595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515461" y="3493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defRPr/>
            </a:pPr>
            <a:r>
              <a:rPr lang="en-US" altLang="zh-CN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Customer Requirements</a:t>
            </a:r>
            <a:endParaRPr lang="en-US" altLang="zh-CN" sz="18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87045" y="861060"/>
          <a:ext cx="8176260" cy="389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20"/>
                <a:gridCol w="2725420"/>
                <a:gridCol w="2725420"/>
              </a:tblGrid>
              <a:tr h="52070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Value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Remark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</a:tr>
              <a:tr h="413385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Nominal capacity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  <a:r>
                        <a:rPr lang="en-US" altLang="zh-CN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kWh</a:t>
                      </a: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414020"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PV Power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kW</a:t>
                      </a: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414020">
                <a:tc rowSpan="2"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Load Power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kW</a:t>
                      </a: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Normal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413385">
                <a:tc vMerge="1">
                  <a:tcPr marL="68580" marR="68580" marT="34290" marB="34290"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kW</a:t>
                      </a: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Backup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Delivery Date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Operating Profile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cycle/day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C-rate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≤0.5C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Project Location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Certification 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en-US" altLang="zh-CN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Equipment List</a:t>
            </a:r>
            <a:endParaRPr lang="en-US" altLang="zh-CN" sz="18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4964077"/>
            <a:ext cx="9144000" cy="224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7700" y="1164590"/>
          <a:ext cx="7847965" cy="313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045"/>
                <a:gridCol w="1105535"/>
                <a:gridCol w="1908810"/>
                <a:gridCol w="779145"/>
                <a:gridCol w="662940"/>
                <a:gridCol w="2777490"/>
              </a:tblGrid>
              <a:tr h="377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altLang="en-US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roduct</a:t>
                      </a:r>
                      <a:endParaRPr lang="zh-CN" altLang="en-US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Unit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Qty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3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Remark</a:t>
                      </a:r>
                      <a:endParaRPr lang="en-US" altLang="zh-CN" sz="13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rgbClr val="0054A3"/>
                    </a:solidFill>
                  </a:tcPr>
                </a:tc>
              </a:tr>
              <a:tr h="17373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eBlock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eBlock-100C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set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2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Each eBlock-100C:</a:t>
                      </a:r>
                      <a:r>
                        <a:rPr lang="zh-CN" altLang="en-US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</a:t>
                      </a:r>
                      <a:endParaRPr lang="zh-CN" altLang="en-US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50kW/120kWh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PV Input</a:t>
                      </a:r>
                      <a:r>
                        <a:rPr lang="zh-CN" altLang="en-US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Max.</a:t>
                      </a:r>
                      <a:r>
                        <a:rPr lang="zh-CN" altLang="en-US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:100kW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AC Output: 50kW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Total capacity :</a:t>
                      </a:r>
                      <a:r>
                        <a:rPr sz="120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120kWh</a:t>
                      </a:r>
                      <a:endParaRPr lang="en-US" altLang="zh-CN" sz="1200" b="1" dirty="0">
                        <a:solidFill>
                          <a:srgbClr val="0070C0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</a:tr>
              <a:tr h="10236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EMS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e-Mind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set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Self-Use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Backup Power Supply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None/>
                      </a:pPr>
                      <a:r>
                        <a:rPr lang="en-US" altLang="zh-CN" sz="12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Time of Use</a:t>
                      </a:r>
                      <a:endParaRPr lang="en-US" altLang="zh-CN" sz="1200" dirty="0"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71968" y="769025"/>
            <a:ext cx="8000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This project is configured according to the DC side capacity of </a:t>
            </a:r>
            <a:r>
              <a:rPr 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0kW/120kWh</a:t>
            </a:r>
            <a:endParaRPr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6"/>
          <p:cNvSpPr txBox="1"/>
          <p:nvPr/>
        </p:nvSpPr>
        <p:spPr>
          <a:xfrm>
            <a:off x="3312160" y="1385570"/>
            <a:ext cx="5831840" cy="2372995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txBody>
          <a:bodyPr lIns="0" tIns="0" rIns="0" bIns="0" anchor="ctr" anchorCtr="0">
            <a:no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altLang="zh-CN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 </a:t>
            </a:r>
            <a:r>
              <a:rPr lang="zh-CN" altLang="en-US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Access </a:t>
            </a:r>
            <a:r>
              <a:rPr lang="en-US" altLang="zh-CN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&amp;</a:t>
            </a:r>
            <a:r>
              <a:rPr lang="zh-CN" altLang="en-US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 </a:t>
            </a:r>
            <a:r>
              <a:rPr lang="en-US" altLang="zh-CN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  I</a:t>
            </a:r>
            <a:r>
              <a:rPr lang="zh-CN" altLang="en-US" sz="4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" panose="020F0502020204030203"/>
              </a:rPr>
              <a:t>nstallation</a:t>
            </a:r>
            <a:endParaRPr lang="zh-CN" altLang="en-US" sz="45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" panose="020F0502020204030203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" y="804545"/>
            <a:ext cx="2656840" cy="35344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BESS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-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lectrical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rimary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ystem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Drawing</a:t>
            </a:r>
            <a:endParaRPr lang="en-US" sz="18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872159" y="805070"/>
            <a:ext cx="275811" cy="894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72785" y="2430780"/>
            <a:ext cx="2821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1200"/>
              <a:t>This project is configured according to the DC side capacity of </a:t>
            </a:r>
            <a:r>
              <a:rPr sz="1200">
                <a:highlight>
                  <a:srgbClr val="FFFF00"/>
                </a:highlight>
                <a:sym typeface="+mn-ea"/>
              </a:rPr>
              <a:t> </a:t>
            </a:r>
            <a:r>
              <a:rPr lang="en-US" sz="1200">
                <a:highlight>
                  <a:srgbClr val="FFFF00"/>
                </a:highlight>
                <a:sym typeface="+mn-ea"/>
              </a:rPr>
              <a:t>120k</a:t>
            </a:r>
            <a:r>
              <a:rPr sz="1200">
                <a:highlight>
                  <a:srgbClr val="FFFF00"/>
                </a:highlight>
              </a:rPr>
              <a:t>Wh</a:t>
            </a:r>
            <a:r>
              <a:rPr sz="1200"/>
              <a:t>, and a total of </a:t>
            </a:r>
            <a:r>
              <a:rPr lang="en-US" sz="1200">
                <a:highlight>
                  <a:srgbClr val="FFFF00"/>
                </a:highlight>
              </a:rPr>
              <a:t>1 </a:t>
            </a:r>
            <a:r>
              <a:rPr sz="1200">
                <a:highlight>
                  <a:srgbClr val="FFFF00"/>
                </a:highlight>
              </a:rPr>
              <a:t>eBlock-</a:t>
            </a:r>
            <a:r>
              <a:rPr lang="en-US" sz="1200">
                <a:highlight>
                  <a:srgbClr val="FFFF00"/>
                </a:highlight>
              </a:rPr>
              <a:t>100C</a:t>
            </a:r>
            <a:r>
              <a:rPr sz="1200">
                <a:highlight>
                  <a:srgbClr val="FFFF00"/>
                </a:highlight>
              </a:rPr>
              <a:t> units</a:t>
            </a:r>
            <a:r>
              <a:rPr sz="1200"/>
              <a:t> </a:t>
            </a:r>
            <a:r>
              <a:rPr lang="en-US" sz="1200"/>
              <a:t>is</a:t>
            </a:r>
            <a:r>
              <a:rPr sz="1200"/>
              <a:t> required</a:t>
            </a:r>
            <a:r>
              <a:rPr lang="en-US" sz="1200"/>
              <a:t> .</a:t>
            </a:r>
            <a:endParaRPr lang="en-US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982345"/>
            <a:ext cx="5064760" cy="36772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BESS: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nstallation 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ayout</a:t>
            </a: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Drawing</a:t>
            </a:r>
            <a:endParaRPr lang="en-US" sz="18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85" y="1133475"/>
            <a:ext cx="4943475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2"/>
          <p:cNvSpPr txBox="1">
            <a:spLocks noChangeArrowheads="1"/>
          </p:cNvSpPr>
          <p:nvPr/>
        </p:nvSpPr>
        <p:spPr bwMode="auto">
          <a:xfrm>
            <a:off x="436721" y="349378"/>
            <a:ext cx="81519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BESS:</a:t>
            </a:r>
            <a:r>
              <a:rPr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Equipment base</a:t>
            </a:r>
            <a:endParaRPr lang="en-US" altLang="zh-CN" sz="1800" b="1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6721" y="741551"/>
            <a:ext cx="8231029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97" y="492683"/>
            <a:ext cx="1447053" cy="162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88640" y="1370330"/>
            <a:ext cx="53479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>
                <a:highlight>
                  <a:srgbClr val="000000">
                    <a:alpha val="0"/>
                  </a:srgbClr>
                </a:highlight>
                <a:sym typeface="+mn-ea"/>
              </a:rPr>
              <a:t>Each device is equipped with standard equipment base, which adopts trench-free design and is easy to install and connect. Just require the cement floor surface to be flat and bearing two tons per square meter.</a:t>
            </a:r>
            <a:endParaRPr lang="en-US" altLang="zh-CN" sz="1200">
              <a:highlight>
                <a:srgbClr val="000000">
                  <a:alpha val="0"/>
                </a:srgbClr>
              </a:highlight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990" y="2795905"/>
            <a:ext cx="2514600" cy="188023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0515" y="1370330"/>
            <a:ext cx="2736850" cy="355663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67075" y="3007995"/>
            <a:ext cx="2369185" cy="1644650"/>
          </a:xfrm>
          <a:prstGeom prst="rect">
            <a:avLst/>
          </a:prstGeom>
        </p:spPr>
      </p:pic>
      <p:sp>
        <p:nvSpPr>
          <p:cNvPr id="499" name="任意多边形: 形状 255"/>
          <p:cNvSpPr/>
          <p:nvPr>
            <p:custDataLst>
              <p:tags r:id="rId5"/>
            </p:custDataLst>
          </p:nvPr>
        </p:nvSpPr>
        <p:spPr bwMode="auto">
          <a:xfrm>
            <a:off x="2569845" y="3296873"/>
            <a:ext cx="477747" cy="604025"/>
          </a:xfrm>
          <a:custGeom>
            <a:avLst/>
            <a:gdLst>
              <a:gd name="connsiteX0" fmla="*/ 0 w 2385058"/>
              <a:gd name="connsiteY0" fmla="*/ 3779520 h 3779520"/>
              <a:gd name="connsiteX1" fmla="*/ 1851658 w 2385058"/>
              <a:gd name="connsiteY1" fmla="*/ 2293620 h 3779520"/>
              <a:gd name="connsiteX2" fmla="*/ 1851658 w 2385058"/>
              <a:gd name="connsiteY2" fmla="*/ 2560320 h 3779520"/>
              <a:gd name="connsiteX3" fmla="*/ 2385058 w 2385058"/>
              <a:gd name="connsiteY3" fmla="*/ 1889760 h 3779520"/>
              <a:gd name="connsiteX4" fmla="*/ 1851658 w 2385058"/>
              <a:gd name="connsiteY4" fmla="*/ 1219200 h 3779520"/>
              <a:gd name="connsiteX5" fmla="*/ 1851658 w 2385058"/>
              <a:gd name="connsiteY5" fmla="*/ 1485900 h 3779520"/>
              <a:gd name="connsiteX6" fmla="*/ 0 w 2385058"/>
              <a:gd name="connsiteY6" fmla="*/ 0 h 3779520"/>
              <a:gd name="connsiteX7" fmla="*/ 0 w 2385058"/>
              <a:gd name="connsiteY7" fmla="*/ 188976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058" h="3779520">
                <a:moveTo>
                  <a:pt x="0" y="3779520"/>
                </a:moveTo>
                <a:cubicBezTo>
                  <a:pt x="495300" y="2994660"/>
                  <a:pt x="929640" y="2369820"/>
                  <a:pt x="1851658" y="2293620"/>
                </a:cubicBezTo>
                <a:lnTo>
                  <a:pt x="1851658" y="2560320"/>
                </a:lnTo>
                <a:lnTo>
                  <a:pt x="2385058" y="1889760"/>
                </a:lnTo>
                <a:lnTo>
                  <a:pt x="1851658" y="1219200"/>
                </a:lnTo>
                <a:lnTo>
                  <a:pt x="1851658" y="1485900"/>
                </a:lnTo>
                <a:cubicBezTo>
                  <a:pt x="929640" y="1409700"/>
                  <a:pt x="495300" y="784860"/>
                  <a:pt x="0" y="0"/>
                </a:cubicBezTo>
                <a:lnTo>
                  <a:pt x="0" y="1889760"/>
                </a:lnTo>
                <a:close/>
              </a:path>
            </a:pathLst>
          </a:custGeom>
          <a:noFill/>
          <a:ln w="9525">
            <a:gradFill>
              <a:gsLst>
                <a:gs pos="100000">
                  <a:schemeClr val="accent2"/>
                </a:gs>
                <a:gs pos="7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10.xml><?xml version="1.0" encoding="utf-8"?>
<p:tagLst xmlns:p="http://schemas.openxmlformats.org/presentationml/2006/main">
  <p:tag name="KSO_WM_UNIT_TABLE_BEAUTIFY" val="smartTable{1f3527c2-de91-48ef-b092-72303b841b64}"/>
  <p:tag name="TABLE_ENDDRAG_ORIGIN_RECT" val="643*305"/>
  <p:tag name="TABLE_ENDDRAG_RECT" val="38*67*643*305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TABLE_BEAUTIFY" val="smartTable{abf82c18-097a-459e-a57e-29396309a752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PICID" val="{c08f7a86-c544-4d1a-bf65-1b62fe800c4c}"/>
  <p:tag name="KSO_WM_BEAUTIFY_FLAG" val=""/>
  <p:tag name="KSO_WM_UNIT_PLACING_PICTURE_USER_VIEWPORT" val="{&quot;height&quot;:7112,&quot;width&quot;:5348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20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30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152.26125984251968,&quot;left&quot;:360.2631496062992,&quot;top&quot;:89.99448818897638,&quot;width&quot;:315.00488188976374}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PLACING_PICTURE_USER_VIEWPORT" val="{&quot;height&quot;:6535.999999999999,&quot;width&quot;:2514.06457766862}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COMMONDATA" val="eyJoZGlkIjoiZTIxMzM0YWFlNzIxMzFlNjY4ZDY3Yzc1MWFkMWUwY2UifQ=="/>
  <p:tag name="KSO_WPP_MARK_KEY" val="c4d075ea-1cc3-49f5-8309-07e4df94c607"/>
  <p:tag name="resource_record_key" val="{&quot;10&quot;:[3637394]}"/>
</p:tagLst>
</file>

<file path=ppt/tags/tag5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165.82818897637793,&quot;left&quot;:229.44700787401575,&quot;top&quot;:99.1544094488189,&quot;width&quot;:298.4171653543307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隆基">
      <a:dk1>
        <a:srgbClr val="000000"/>
      </a:dk1>
      <a:lt1>
        <a:srgbClr val="FFFFFF"/>
      </a:lt1>
      <a:dk2>
        <a:srgbClr val="3E3A38"/>
      </a:dk2>
      <a:lt2>
        <a:srgbClr val="E7E6E6"/>
      </a:lt2>
      <a:accent1>
        <a:srgbClr val="E60012"/>
      </a:accent1>
      <a:accent2>
        <a:srgbClr val="F8B62C"/>
      </a:accent2>
      <a:accent3>
        <a:srgbClr val="EA5514"/>
      </a:accent3>
      <a:accent4>
        <a:srgbClr val="C9CACA"/>
      </a:accent4>
      <a:accent5>
        <a:srgbClr val="3E3A38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01-Business Development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282D32"/>
      </a:accent1>
      <a:accent2>
        <a:srgbClr val="F0821E"/>
      </a:accent2>
      <a:accent3>
        <a:srgbClr val="F7AF69"/>
      </a:accent3>
      <a:accent4>
        <a:srgbClr val="4B4B4B"/>
      </a:accent4>
      <a:accent5>
        <a:srgbClr val="808080"/>
      </a:accent5>
      <a:accent6>
        <a:srgbClr val="DCDCDC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8967</Words>
  <Application>WPS 演示</Application>
  <PresentationFormat>全屏显示(16:9)</PresentationFormat>
  <Paragraphs>626</Paragraphs>
  <Slides>35</Slides>
  <Notes>150</Notes>
  <HiddenSlides>0</HiddenSlides>
  <MMClips>0</MMClips>
  <ScaleCrop>false</ScaleCrop>
  <HeadingPairs>
    <vt:vector size="8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77" baseType="lpstr">
      <vt:lpstr>Arial</vt:lpstr>
      <vt:lpstr>宋体</vt:lpstr>
      <vt:lpstr>Wingdings</vt:lpstr>
      <vt:lpstr>微软雅黑</vt:lpstr>
      <vt:lpstr>Calibri</vt:lpstr>
      <vt:lpstr>Arial</vt:lpstr>
      <vt:lpstr>阿里巴巴普惠体 R</vt:lpstr>
      <vt:lpstr>思源黑体 CN</vt:lpstr>
      <vt:lpstr>黑体</vt:lpstr>
      <vt:lpstr>微软雅黑</vt:lpstr>
      <vt:lpstr>Source Sans Pro</vt:lpstr>
      <vt:lpstr>Bahnschrift Condensed</vt:lpstr>
      <vt:lpstr>Calibri</vt:lpstr>
      <vt:lpstr>Lato</vt:lpstr>
      <vt:lpstr>Impact</vt:lpstr>
      <vt:lpstr>Arial Unicode MS</vt:lpstr>
      <vt:lpstr>Gill Sans</vt:lpstr>
      <vt:lpstr>AMGDT</vt:lpstr>
      <vt:lpstr>Times New Roman</vt:lpstr>
      <vt:lpstr>阿里巴巴普惠体 B</vt:lpstr>
      <vt:lpstr>Wingdings</vt:lpstr>
      <vt:lpstr>Times New Roman Bold</vt:lpstr>
      <vt:lpstr>Times New Roman</vt:lpstr>
      <vt:lpstr>Yu Gothic UI Semibold</vt:lpstr>
      <vt:lpstr>Yu Gothic UI</vt:lpstr>
      <vt:lpstr>Bahnschrift SemiBold SemiCondensed</vt:lpstr>
      <vt:lpstr>Bahnschrift</vt:lpstr>
      <vt:lpstr>Yu Gothic Medium</vt:lpstr>
      <vt:lpstr>Bahnschrift SemiBold</vt:lpstr>
      <vt:lpstr>Yu Gothic UI Light</vt:lpstr>
      <vt:lpstr>Helvetica Neue Medium</vt:lpstr>
      <vt:lpstr>Source Han Sans CN Bold Bold</vt:lpstr>
      <vt:lpstr>Source Han Sans CN Medium</vt:lpstr>
      <vt:lpstr>Helvetica Neue</vt:lpstr>
      <vt:lpstr>Source Han Sans CN ExtraLight</vt:lpstr>
      <vt:lpstr>SourceHanSansCN-Light</vt:lpstr>
      <vt:lpstr>Arial Rounded MT Bold</vt:lpstr>
      <vt:lpstr>Bahnschrift SemiBold Condensed</vt:lpstr>
      <vt:lpstr>Microsoft YaHei UI</vt:lpstr>
      <vt:lpstr>Office 主题​​</vt:lpstr>
      <vt:lpstr>1_Office Theme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JJ</cp:lastModifiedBy>
  <cp:revision>1737</cp:revision>
  <dcterms:created xsi:type="dcterms:W3CDTF">2021-05-25T09:31:00Z</dcterms:created>
  <dcterms:modified xsi:type="dcterms:W3CDTF">2025-05-19T16:42:59Z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61464A722D384847BC18FF1C3D7731A8_13</vt:lpwstr>
  </property>
</Properties>
</file>