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617" r:id="rId2"/>
    <p:sldId id="618" r:id="rId3"/>
  </p:sldIdLst>
  <p:sldSz cx="12192000" cy="6858000"/>
  <p:notesSz cx="7104063" cy="10234613"/>
  <p:embeddedFontLst>
    <p:embeddedFont>
      <p:font typeface="宋体" panose="02010600030101010101" pitchFamily="2" charset="-122"/>
      <p:regular r:id="rId6"/>
    </p:embeddedFont>
    <p:embeddedFont>
      <p:font typeface="微软雅黑" panose="020B0503020204020204" pitchFamily="34" charset="-122"/>
      <p:regular r:id="rId7"/>
      <p:bold r:id="rId8"/>
    </p:embeddedFont>
  </p:embeddedFontLst>
  <p:custDataLst>
    <p:tags r:id="rId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842" userDrawn="1">
          <p15:clr>
            <a:srgbClr val="A4A3A4"/>
          </p15:clr>
        </p15:guide>
        <p15:guide id="4" pos="407" userDrawn="1">
          <p15:clr>
            <a:srgbClr val="A4A3A4"/>
          </p15:clr>
        </p15:guide>
        <p15:guide id="5" pos="72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E00"/>
    <a:srgbClr val="F7F7F7"/>
    <a:srgbClr val="8FBDEE"/>
    <a:srgbClr val="FEFEFE"/>
    <a:srgbClr val="013DA5"/>
    <a:srgbClr val="013D72"/>
    <a:srgbClr val="013D9B"/>
    <a:srgbClr val="013D7D"/>
    <a:srgbClr val="013D67"/>
    <a:srgbClr val="013D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218" autoAdjust="0"/>
    <p:restoredTop sz="82792"/>
  </p:normalViewPr>
  <p:slideViewPr>
    <p:cSldViewPr snapToGrid="0" showGuides="1">
      <p:cViewPr>
        <p:scale>
          <a:sx n="86" d="100"/>
          <a:sy n="86" d="100"/>
        </p:scale>
        <p:origin x="184" y="208"/>
      </p:cViewPr>
      <p:guideLst>
        <p:guide orient="horz" pos="2160"/>
        <p:guide pos="3840"/>
        <p:guide pos="3842"/>
        <p:guide pos="407"/>
        <p:guide pos="72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viewProps" Target="viewProps.xml"/><Relationship Id="rId5" Type="http://schemas.openxmlformats.org/officeDocument/2006/relationships/handoutMaster" Target="handoutMasters/handoutMaster1.xml"/><Relationship Id="rId10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2025/9/10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2025/9/10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tags" Target="../tags/tag4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tags" Target="../tags/tag3.xml"/><Relationship Id="rId16" Type="http://schemas.openxmlformats.org/officeDocument/2006/relationships/image" Target="../media/image11.pn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10" Type="http://schemas.openxmlformats.org/officeDocument/2006/relationships/image" Target="../media/image5.sv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.svg"/><Relationship Id="rId18" Type="http://schemas.openxmlformats.org/officeDocument/2006/relationships/image" Target="../media/image23.png"/><Relationship Id="rId3" Type="http://schemas.openxmlformats.org/officeDocument/2006/relationships/tags" Target="../tags/tag7.xml"/><Relationship Id="rId21" Type="http://schemas.openxmlformats.org/officeDocument/2006/relationships/image" Target="../media/image26.png"/><Relationship Id="rId7" Type="http://schemas.openxmlformats.org/officeDocument/2006/relationships/image" Target="../media/image15.png"/><Relationship Id="rId12" Type="http://schemas.openxmlformats.org/officeDocument/2006/relationships/image" Target="../media/image4.png"/><Relationship Id="rId17" Type="http://schemas.openxmlformats.org/officeDocument/2006/relationships/image" Target="../media/image22.png"/><Relationship Id="rId2" Type="http://schemas.openxmlformats.org/officeDocument/2006/relationships/tags" Target="../tags/tag6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20.png"/><Relationship Id="rId10" Type="http://schemas.openxmlformats.org/officeDocument/2006/relationships/image" Target="../media/image18.png"/><Relationship Id="rId19" Type="http://schemas.openxmlformats.org/officeDocument/2006/relationships/image" Target="../media/image2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图片 277" descr="/private/var/folders/z6/mxrnw1xj03ggrp9hcbn8g3nm0000gn/T/com.kingsoft.wpsoffice.mac/picturecompress_20250711120612/output_1.pngoutput_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 rot="16200000" flipV="1">
            <a:off x="2653665" y="-2682875"/>
            <a:ext cx="6869430" cy="12213590"/>
          </a:xfrm>
          <a:prstGeom prst="rect">
            <a:avLst/>
          </a:prstGeom>
          <a:gradFill>
            <a:gsLst>
              <a:gs pos="99000">
                <a:srgbClr val="050939">
                  <a:alpha val="60000"/>
                </a:srgbClr>
              </a:gs>
              <a:gs pos="0">
                <a:srgbClr val="050943">
                  <a:lumMod val="99000"/>
                  <a:alpha val="60000"/>
                </a:srgbClr>
              </a:gs>
              <a:gs pos="46000">
                <a:srgbClr val="35588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矩形 100"/>
          <p:cNvSpPr/>
          <p:nvPr/>
        </p:nvSpPr>
        <p:spPr>
          <a:xfrm rot="5400000">
            <a:off x="3830955" y="-3862070"/>
            <a:ext cx="4490720" cy="12192000"/>
          </a:xfrm>
          <a:prstGeom prst="rect">
            <a:avLst/>
          </a:prstGeom>
          <a:gradFill>
            <a:gsLst>
              <a:gs pos="100000">
                <a:srgbClr val="004682">
                  <a:alpha val="0"/>
                </a:srgbClr>
              </a:gs>
              <a:gs pos="0">
                <a:srgbClr val="05265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24510" y="600075"/>
            <a:ext cx="9403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rPr>
              <a:t>创新驱动未来</a:t>
            </a:r>
            <a:r>
              <a:rPr lang="en-US" altLang="zh-CN" sz="2400" b="1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rPr>
              <a:t> </a:t>
            </a:r>
            <a:r>
              <a:rPr lang="zh-CN" altLang="en-US" sz="2400" b="1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rPr>
              <a:t>进化引领变革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254786" y="4379265"/>
            <a:ext cx="89979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zh-CN" sz="2300">
                <a:gradFill>
                  <a:gsLst>
                    <a:gs pos="40000">
                      <a:schemeClr val="bg1"/>
                    </a:gs>
                    <a:gs pos="85000">
                      <a:schemeClr val="bg1">
                        <a:alpha val="5000"/>
                      </a:schemeClr>
                    </a:gs>
                  </a:gsLst>
                  <a:lin ang="5400000" scaled="0"/>
                </a:gradFill>
                <a:latin typeface="Arial Regular" panose="020B0604020202090204" charset="0"/>
                <a:ea typeface="微软雅黑" panose="020B0703020204020201" charset="-122"/>
                <a:cs typeface="Arial Regular" panose="020B0604020202090204" charset="0"/>
              </a:rPr>
              <a:t>2021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48068" y="4964735"/>
            <a:ext cx="1713230" cy="499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ctr" fontAlgn="auto">
              <a:lnSpc>
                <a:spcPts val="1300"/>
              </a:lnSpc>
            </a:pPr>
            <a:r>
              <a:rPr lang="zh-CN" altLang="en-US" sz="80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rPr>
              <a:t>全球首款</a:t>
            </a:r>
            <a:r>
              <a:rPr lang="en-US" altLang="zh-CN" sz="80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rPr>
              <a:t>“All in One"</a:t>
            </a:r>
            <a:r>
              <a:rPr lang="zh-CN" altLang="en-US" sz="80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rPr>
              <a:t>理念</a:t>
            </a:r>
          </a:p>
          <a:p>
            <a:pPr indent="0" algn="ctr" fontAlgn="auto">
              <a:lnSpc>
                <a:spcPts val="1300"/>
              </a:lnSpc>
            </a:pPr>
            <a:r>
              <a:rPr lang="zh-CN" altLang="en-US" sz="80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rPr>
              <a:t>模块化储能产品</a:t>
            </a:r>
          </a:p>
          <a:p>
            <a:pPr indent="0" algn="ctr" fontAlgn="auto">
              <a:lnSpc>
                <a:spcPts val="1300"/>
              </a:lnSpc>
            </a:pPr>
            <a:r>
              <a:rPr lang="zh-CN" altLang="en-US" sz="80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rPr>
              <a:t>引领行业发展</a:t>
            </a:r>
          </a:p>
        </p:txBody>
      </p:sp>
      <p:pic>
        <p:nvPicPr>
          <p:cNvPr id="6" name="图片 5" descr="/private/var/folders/z6/mxrnw1xj03ggrp9hcbn8g3nm0000gn/T/com.kingsoft.wpsoffice.mac/picturecompress_20250711121342/output_1.pngoutput_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4468" y="2092630"/>
            <a:ext cx="899795" cy="1512000"/>
          </a:xfrm>
          <a:prstGeom prst="rect">
            <a:avLst/>
          </a:prstGeom>
        </p:spPr>
      </p:pic>
      <p:pic>
        <p:nvPicPr>
          <p:cNvPr id="30" name="图片 29" descr="172ico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8280" y="3758870"/>
            <a:ext cx="872170" cy="144000"/>
          </a:xfrm>
          <a:prstGeom prst="rect">
            <a:avLst/>
          </a:prstGeom>
        </p:spPr>
      </p:pic>
      <p:pic>
        <p:nvPicPr>
          <p:cNvPr id="33" name="图片 32" descr="4016481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92095" y="5795950"/>
            <a:ext cx="1403985" cy="391160"/>
          </a:xfrm>
          <a:prstGeom prst="rect">
            <a:avLst/>
          </a:prstGeom>
        </p:spPr>
      </p:pic>
      <p:pic>
        <p:nvPicPr>
          <p:cNvPr id="34" name="图片 33" descr="4016481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26915" y="5795950"/>
            <a:ext cx="1403985" cy="391160"/>
          </a:xfrm>
          <a:prstGeom prst="rect">
            <a:avLst/>
          </a:prstGeom>
        </p:spPr>
      </p:pic>
      <p:pic>
        <p:nvPicPr>
          <p:cNvPr id="35" name="图片 34" descr="4016481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61735" y="5795950"/>
            <a:ext cx="1403985" cy="391160"/>
          </a:xfrm>
          <a:prstGeom prst="rect">
            <a:avLst/>
          </a:prstGeom>
        </p:spPr>
      </p:pic>
      <p:pic>
        <p:nvPicPr>
          <p:cNvPr id="36" name="图片 35" descr="4016481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96555" y="5795950"/>
            <a:ext cx="1403985" cy="391160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3223895" y="5865800"/>
            <a:ext cx="539750" cy="252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20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Alibaba PuHuiTi 2.0 85 Bold" panose="00020600040101010101" charset="-122"/>
                <a:sym typeface="+mn-ea"/>
              </a:rPr>
              <a:t>先行</a:t>
            </a:r>
          </a:p>
        </p:txBody>
      </p:sp>
      <p:sp>
        <p:nvSpPr>
          <p:cNvPr id="59" name="文本框 58"/>
          <p:cNvSpPr txBox="1"/>
          <p:nvPr/>
        </p:nvSpPr>
        <p:spPr>
          <a:xfrm>
            <a:off x="4959350" y="5865800"/>
            <a:ext cx="539750" cy="252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20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Alibaba PuHuiTi 2.0 85 Bold" panose="00020600040101010101" charset="-122"/>
                <a:sym typeface="+mn-ea"/>
              </a:rPr>
              <a:t>创新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6694170" y="5865800"/>
            <a:ext cx="539750" cy="252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20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Alibaba PuHuiTi 2.0 85 Bold" panose="00020600040101010101" charset="-122"/>
                <a:sym typeface="+mn-ea"/>
              </a:rPr>
              <a:t>进化</a:t>
            </a:r>
          </a:p>
        </p:txBody>
      </p:sp>
      <p:sp>
        <p:nvSpPr>
          <p:cNvPr id="63" name="文本框 62"/>
          <p:cNvSpPr txBox="1"/>
          <p:nvPr/>
        </p:nvSpPr>
        <p:spPr>
          <a:xfrm>
            <a:off x="8428990" y="5865800"/>
            <a:ext cx="539750" cy="252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20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Alibaba PuHuiTi 2.0 85 Bold" panose="00020600040101010101" charset="-122"/>
                <a:sym typeface="+mn-ea"/>
              </a:rPr>
              <a:t>引领</a:t>
            </a:r>
          </a:p>
        </p:txBody>
      </p:sp>
      <p:cxnSp>
        <p:nvCxnSpPr>
          <p:cNvPr id="66" name="直接连接符 65"/>
          <p:cNvCxnSpPr/>
          <p:nvPr/>
        </p:nvCxnSpPr>
        <p:spPr>
          <a:xfrm>
            <a:off x="6781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7467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>
            <a:off x="8153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>
            <a:off x="8839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>
            <a:off x="9525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>
            <a:off x="10210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>
            <a:off x="10896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>
          <a:xfrm>
            <a:off x="11582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/>
        </p:nvCxnSpPr>
        <p:spPr>
          <a:xfrm>
            <a:off x="12268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8" name="直接连接符 77"/>
          <p:cNvCxnSpPr/>
          <p:nvPr/>
        </p:nvCxnSpPr>
        <p:spPr>
          <a:xfrm>
            <a:off x="12954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/>
        </p:nvCxnSpPr>
        <p:spPr>
          <a:xfrm>
            <a:off x="13639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>
            <a:off x="14325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>
            <a:off x="15011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>
            <a:off x="15697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 flipH="1">
            <a:off x="1706880" y="4788840"/>
            <a:ext cx="0" cy="72000"/>
          </a:xfrm>
          <a:prstGeom prst="line">
            <a:avLst/>
          </a:prstGeom>
          <a:ln w="3175">
            <a:solidFill>
              <a:srgbClr val="ED702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4" name="直接连接符 83"/>
          <p:cNvCxnSpPr/>
          <p:nvPr/>
        </p:nvCxnSpPr>
        <p:spPr>
          <a:xfrm flipH="1">
            <a:off x="6096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/>
        </p:nvCxnSpPr>
        <p:spPr>
          <a:xfrm>
            <a:off x="16383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/>
        </p:nvCxnSpPr>
        <p:spPr>
          <a:xfrm>
            <a:off x="17754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7" name="直接连接符 86"/>
          <p:cNvCxnSpPr/>
          <p:nvPr/>
        </p:nvCxnSpPr>
        <p:spPr>
          <a:xfrm>
            <a:off x="18440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/>
        </p:nvCxnSpPr>
        <p:spPr>
          <a:xfrm>
            <a:off x="19812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0" name="直接连接符 89"/>
          <p:cNvCxnSpPr/>
          <p:nvPr/>
        </p:nvCxnSpPr>
        <p:spPr>
          <a:xfrm>
            <a:off x="20497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1" name="直接连接符 90"/>
          <p:cNvCxnSpPr/>
          <p:nvPr/>
        </p:nvCxnSpPr>
        <p:spPr>
          <a:xfrm>
            <a:off x="21183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4" name="直接连接符 93"/>
          <p:cNvCxnSpPr/>
          <p:nvPr/>
        </p:nvCxnSpPr>
        <p:spPr>
          <a:xfrm>
            <a:off x="21869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>
            <a:off x="22555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7" name="直接连接符 96"/>
          <p:cNvCxnSpPr/>
          <p:nvPr/>
        </p:nvCxnSpPr>
        <p:spPr>
          <a:xfrm>
            <a:off x="23241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9" name="直接连接符 98"/>
          <p:cNvCxnSpPr/>
          <p:nvPr/>
        </p:nvCxnSpPr>
        <p:spPr>
          <a:xfrm>
            <a:off x="23926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0" name="直接连接符 99"/>
          <p:cNvCxnSpPr/>
          <p:nvPr/>
        </p:nvCxnSpPr>
        <p:spPr>
          <a:xfrm>
            <a:off x="24612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2" name="直接连接符 101"/>
          <p:cNvCxnSpPr/>
          <p:nvPr/>
        </p:nvCxnSpPr>
        <p:spPr>
          <a:xfrm>
            <a:off x="25298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3" name="直接连接符 102"/>
          <p:cNvCxnSpPr/>
          <p:nvPr/>
        </p:nvCxnSpPr>
        <p:spPr>
          <a:xfrm>
            <a:off x="25984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4" name="直接连接符 103"/>
          <p:cNvCxnSpPr/>
          <p:nvPr/>
        </p:nvCxnSpPr>
        <p:spPr>
          <a:xfrm>
            <a:off x="26670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5" name="直接连接符 104"/>
          <p:cNvCxnSpPr/>
          <p:nvPr/>
        </p:nvCxnSpPr>
        <p:spPr>
          <a:xfrm>
            <a:off x="27355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7" name="直接连接符 106"/>
          <p:cNvCxnSpPr/>
          <p:nvPr/>
        </p:nvCxnSpPr>
        <p:spPr>
          <a:xfrm>
            <a:off x="28727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8" name="直接连接符 107"/>
          <p:cNvCxnSpPr/>
          <p:nvPr/>
        </p:nvCxnSpPr>
        <p:spPr>
          <a:xfrm>
            <a:off x="29413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9" name="直接连接符 108"/>
          <p:cNvCxnSpPr/>
          <p:nvPr/>
        </p:nvCxnSpPr>
        <p:spPr>
          <a:xfrm>
            <a:off x="30099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0" name="直接连接符 109"/>
          <p:cNvCxnSpPr/>
          <p:nvPr/>
        </p:nvCxnSpPr>
        <p:spPr>
          <a:xfrm>
            <a:off x="30784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1" name="直接连接符 110"/>
          <p:cNvCxnSpPr/>
          <p:nvPr/>
        </p:nvCxnSpPr>
        <p:spPr>
          <a:xfrm>
            <a:off x="31470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2" name="直接连接符 111"/>
          <p:cNvCxnSpPr/>
          <p:nvPr/>
        </p:nvCxnSpPr>
        <p:spPr>
          <a:xfrm>
            <a:off x="32156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3" name="直接连接符 112"/>
          <p:cNvCxnSpPr/>
          <p:nvPr/>
        </p:nvCxnSpPr>
        <p:spPr>
          <a:xfrm>
            <a:off x="32842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4" name="直接连接符 113"/>
          <p:cNvCxnSpPr/>
          <p:nvPr/>
        </p:nvCxnSpPr>
        <p:spPr>
          <a:xfrm>
            <a:off x="33528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5" name="直接连接符 114"/>
          <p:cNvCxnSpPr/>
          <p:nvPr/>
        </p:nvCxnSpPr>
        <p:spPr>
          <a:xfrm>
            <a:off x="34213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6" name="直接连接符 115"/>
          <p:cNvCxnSpPr/>
          <p:nvPr/>
        </p:nvCxnSpPr>
        <p:spPr>
          <a:xfrm>
            <a:off x="34899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7" name="直接连接符 116"/>
          <p:cNvCxnSpPr/>
          <p:nvPr/>
        </p:nvCxnSpPr>
        <p:spPr>
          <a:xfrm>
            <a:off x="35585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8" name="直接连接符 117"/>
          <p:cNvCxnSpPr/>
          <p:nvPr/>
        </p:nvCxnSpPr>
        <p:spPr>
          <a:xfrm>
            <a:off x="36271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9" name="直接连接符 118"/>
          <p:cNvCxnSpPr/>
          <p:nvPr/>
        </p:nvCxnSpPr>
        <p:spPr>
          <a:xfrm>
            <a:off x="36957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0" name="直接连接符 119"/>
          <p:cNvCxnSpPr/>
          <p:nvPr/>
        </p:nvCxnSpPr>
        <p:spPr>
          <a:xfrm>
            <a:off x="37642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1" name="直接连接符 120"/>
          <p:cNvCxnSpPr/>
          <p:nvPr/>
        </p:nvCxnSpPr>
        <p:spPr>
          <a:xfrm>
            <a:off x="38328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3" name="直接连接符 122"/>
          <p:cNvCxnSpPr/>
          <p:nvPr/>
        </p:nvCxnSpPr>
        <p:spPr>
          <a:xfrm>
            <a:off x="39700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5" name="直接连接符 124"/>
          <p:cNvCxnSpPr/>
          <p:nvPr/>
        </p:nvCxnSpPr>
        <p:spPr>
          <a:xfrm>
            <a:off x="41071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6" name="直接连接符 125"/>
          <p:cNvCxnSpPr/>
          <p:nvPr/>
        </p:nvCxnSpPr>
        <p:spPr>
          <a:xfrm>
            <a:off x="41757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7" name="直接连接符 126"/>
          <p:cNvCxnSpPr/>
          <p:nvPr/>
        </p:nvCxnSpPr>
        <p:spPr>
          <a:xfrm>
            <a:off x="42443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8" name="直接连接符 127"/>
          <p:cNvCxnSpPr/>
          <p:nvPr/>
        </p:nvCxnSpPr>
        <p:spPr>
          <a:xfrm>
            <a:off x="43129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9" name="直接连接符 128"/>
          <p:cNvCxnSpPr/>
          <p:nvPr/>
        </p:nvCxnSpPr>
        <p:spPr>
          <a:xfrm>
            <a:off x="43815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0" name="直接连接符 129"/>
          <p:cNvCxnSpPr/>
          <p:nvPr/>
        </p:nvCxnSpPr>
        <p:spPr>
          <a:xfrm>
            <a:off x="44500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1" name="直接连接符 130"/>
          <p:cNvCxnSpPr/>
          <p:nvPr/>
        </p:nvCxnSpPr>
        <p:spPr>
          <a:xfrm>
            <a:off x="45186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2" name="直接连接符 131"/>
          <p:cNvCxnSpPr/>
          <p:nvPr/>
        </p:nvCxnSpPr>
        <p:spPr>
          <a:xfrm>
            <a:off x="45872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3" name="直接连接符 132"/>
          <p:cNvCxnSpPr/>
          <p:nvPr/>
        </p:nvCxnSpPr>
        <p:spPr>
          <a:xfrm>
            <a:off x="46558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4" name="直接连接符 133"/>
          <p:cNvCxnSpPr/>
          <p:nvPr/>
        </p:nvCxnSpPr>
        <p:spPr>
          <a:xfrm>
            <a:off x="47244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5" name="直接连接符 134"/>
          <p:cNvCxnSpPr/>
          <p:nvPr/>
        </p:nvCxnSpPr>
        <p:spPr>
          <a:xfrm>
            <a:off x="47929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6" name="直接连接符 135"/>
          <p:cNvCxnSpPr/>
          <p:nvPr/>
        </p:nvCxnSpPr>
        <p:spPr>
          <a:xfrm>
            <a:off x="48615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7" name="直接连接符 136"/>
          <p:cNvCxnSpPr/>
          <p:nvPr/>
        </p:nvCxnSpPr>
        <p:spPr>
          <a:xfrm>
            <a:off x="49301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8" name="直接连接符 137"/>
          <p:cNvCxnSpPr/>
          <p:nvPr/>
        </p:nvCxnSpPr>
        <p:spPr>
          <a:xfrm flipH="1">
            <a:off x="40386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9" name="直接连接符 138"/>
          <p:cNvCxnSpPr/>
          <p:nvPr/>
        </p:nvCxnSpPr>
        <p:spPr>
          <a:xfrm>
            <a:off x="50673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0" name="直接连接符 139"/>
          <p:cNvCxnSpPr/>
          <p:nvPr/>
        </p:nvCxnSpPr>
        <p:spPr>
          <a:xfrm>
            <a:off x="51358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1" name="直接连接符 140"/>
          <p:cNvCxnSpPr/>
          <p:nvPr/>
        </p:nvCxnSpPr>
        <p:spPr>
          <a:xfrm>
            <a:off x="52044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2" name="直接连接符 141"/>
          <p:cNvCxnSpPr/>
          <p:nvPr/>
        </p:nvCxnSpPr>
        <p:spPr>
          <a:xfrm>
            <a:off x="52730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>
          <a:xfrm>
            <a:off x="53416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4" name="直接连接符 143"/>
          <p:cNvCxnSpPr/>
          <p:nvPr/>
        </p:nvCxnSpPr>
        <p:spPr>
          <a:xfrm>
            <a:off x="54102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5" name="直接连接符 144"/>
          <p:cNvCxnSpPr/>
          <p:nvPr/>
        </p:nvCxnSpPr>
        <p:spPr>
          <a:xfrm>
            <a:off x="54787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>
            <a:off x="55473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7" name="直接连接符 146"/>
          <p:cNvCxnSpPr/>
          <p:nvPr/>
        </p:nvCxnSpPr>
        <p:spPr>
          <a:xfrm>
            <a:off x="56159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8" name="直接连接符 147"/>
          <p:cNvCxnSpPr/>
          <p:nvPr/>
        </p:nvCxnSpPr>
        <p:spPr>
          <a:xfrm>
            <a:off x="56845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9" name="直接连接符 148"/>
          <p:cNvCxnSpPr/>
          <p:nvPr/>
        </p:nvCxnSpPr>
        <p:spPr>
          <a:xfrm>
            <a:off x="57531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>
            <a:off x="58216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59588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3" name="直接连接符 152"/>
          <p:cNvCxnSpPr/>
          <p:nvPr/>
        </p:nvCxnSpPr>
        <p:spPr>
          <a:xfrm>
            <a:off x="62331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/>
        </p:nvCxnSpPr>
        <p:spPr>
          <a:xfrm>
            <a:off x="63703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5" name="直接连接符 154"/>
          <p:cNvCxnSpPr/>
          <p:nvPr/>
        </p:nvCxnSpPr>
        <p:spPr>
          <a:xfrm>
            <a:off x="58902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6" name="直接连接符 155"/>
          <p:cNvCxnSpPr/>
          <p:nvPr/>
        </p:nvCxnSpPr>
        <p:spPr>
          <a:xfrm>
            <a:off x="60274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/>
        </p:nvCxnSpPr>
        <p:spPr>
          <a:xfrm flipH="1">
            <a:off x="61645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4" name="直接连接符 123"/>
          <p:cNvCxnSpPr/>
          <p:nvPr/>
        </p:nvCxnSpPr>
        <p:spPr>
          <a:xfrm flipH="1">
            <a:off x="6097270" y="4788840"/>
            <a:ext cx="0" cy="72000"/>
          </a:xfrm>
          <a:prstGeom prst="line">
            <a:avLst/>
          </a:prstGeom>
          <a:ln w="3175">
            <a:solidFill>
              <a:srgbClr val="ED702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7" name="直接连接符 156"/>
          <p:cNvCxnSpPr/>
          <p:nvPr/>
        </p:nvCxnSpPr>
        <p:spPr>
          <a:xfrm flipH="1">
            <a:off x="49987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>
            <a:off x="63017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9" name="直接连接符 158"/>
          <p:cNvCxnSpPr/>
          <p:nvPr/>
        </p:nvCxnSpPr>
        <p:spPr>
          <a:xfrm>
            <a:off x="64389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0" name="直接连接符 159"/>
          <p:cNvCxnSpPr/>
          <p:nvPr/>
        </p:nvCxnSpPr>
        <p:spPr>
          <a:xfrm>
            <a:off x="65074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1" name="直接连接符 160"/>
          <p:cNvCxnSpPr/>
          <p:nvPr/>
        </p:nvCxnSpPr>
        <p:spPr>
          <a:xfrm>
            <a:off x="65760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2" name="直接连接符 161"/>
          <p:cNvCxnSpPr/>
          <p:nvPr/>
        </p:nvCxnSpPr>
        <p:spPr>
          <a:xfrm>
            <a:off x="66446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3" name="直接连接符 162"/>
          <p:cNvCxnSpPr/>
          <p:nvPr/>
        </p:nvCxnSpPr>
        <p:spPr>
          <a:xfrm>
            <a:off x="67132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4" name="直接连接符 163"/>
          <p:cNvCxnSpPr/>
          <p:nvPr/>
        </p:nvCxnSpPr>
        <p:spPr>
          <a:xfrm>
            <a:off x="67818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5" name="直接连接符 164"/>
          <p:cNvCxnSpPr/>
          <p:nvPr/>
        </p:nvCxnSpPr>
        <p:spPr>
          <a:xfrm>
            <a:off x="68503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6" name="直接连接符 165"/>
          <p:cNvCxnSpPr/>
          <p:nvPr/>
        </p:nvCxnSpPr>
        <p:spPr>
          <a:xfrm>
            <a:off x="69189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7" name="直接连接符 166"/>
          <p:cNvCxnSpPr/>
          <p:nvPr/>
        </p:nvCxnSpPr>
        <p:spPr>
          <a:xfrm>
            <a:off x="69875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8" name="直接连接符 167"/>
          <p:cNvCxnSpPr/>
          <p:nvPr/>
        </p:nvCxnSpPr>
        <p:spPr>
          <a:xfrm>
            <a:off x="70561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9" name="直接连接符 168"/>
          <p:cNvCxnSpPr/>
          <p:nvPr/>
        </p:nvCxnSpPr>
        <p:spPr>
          <a:xfrm>
            <a:off x="71247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1" name="直接连接符 170"/>
          <p:cNvCxnSpPr/>
          <p:nvPr/>
        </p:nvCxnSpPr>
        <p:spPr>
          <a:xfrm>
            <a:off x="72618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2" name="直接连接符 171"/>
          <p:cNvCxnSpPr/>
          <p:nvPr/>
        </p:nvCxnSpPr>
        <p:spPr>
          <a:xfrm>
            <a:off x="73990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3" name="直接连接符 172"/>
          <p:cNvCxnSpPr/>
          <p:nvPr/>
        </p:nvCxnSpPr>
        <p:spPr>
          <a:xfrm>
            <a:off x="76047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4" name="直接连接符 173"/>
          <p:cNvCxnSpPr/>
          <p:nvPr/>
        </p:nvCxnSpPr>
        <p:spPr>
          <a:xfrm>
            <a:off x="77419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5" name="直接连接符 174"/>
          <p:cNvCxnSpPr/>
          <p:nvPr/>
        </p:nvCxnSpPr>
        <p:spPr>
          <a:xfrm>
            <a:off x="78790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6" name="直接连接符 175"/>
          <p:cNvCxnSpPr/>
          <p:nvPr/>
        </p:nvCxnSpPr>
        <p:spPr>
          <a:xfrm>
            <a:off x="80162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7" name="直接连接符 176"/>
          <p:cNvCxnSpPr/>
          <p:nvPr/>
        </p:nvCxnSpPr>
        <p:spPr>
          <a:xfrm>
            <a:off x="80848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8" name="直接连接符 177"/>
          <p:cNvCxnSpPr/>
          <p:nvPr/>
        </p:nvCxnSpPr>
        <p:spPr>
          <a:xfrm>
            <a:off x="82219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9" name="直接连接符 178"/>
          <p:cNvCxnSpPr/>
          <p:nvPr/>
        </p:nvCxnSpPr>
        <p:spPr>
          <a:xfrm>
            <a:off x="83591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0" name="直接连接符 179"/>
          <p:cNvCxnSpPr/>
          <p:nvPr/>
        </p:nvCxnSpPr>
        <p:spPr>
          <a:xfrm>
            <a:off x="84963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1" name="直接连接符 180"/>
          <p:cNvCxnSpPr/>
          <p:nvPr/>
        </p:nvCxnSpPr>
        <p:spPr>
          <a:xfrm>
            <a:off x="87020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2" name="直接连接符 181"/>
          <p:cNvCxnSpPr/>
          <p:nvPr/>
        </p:nvCxnSpPr>
        <p:spPr>
          <a:xfrm>
            <a:off x="88392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3" name="直接连接符 182"/>
          <p:cNvCxnSpPr/>
          <p:nvPr/>
        </p:nvCxnSpPr>
        <p:spPr>
          <a:xfrm>
            <a:off x="89763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4" name="直接连接符 183"/>
          <p:cNvCxnSpPr/>
          <p:nvPr/>
        </p:nvCxnSpPr>
        <p:spPr>
          <a:xfrm>
            <a:off x="91135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5" name="直接连接符 184"/>
          <p:cNvCxnSpPr/>
          <p:nvPr/>
        </p:nvCxnSpPr>
        <p:spPr>
          <a:xfrm>
            <a:off x="92506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7" name="直接连接符 186"/>
          <p:cNvCxnSpPr/>
          <p:nvPr/>
        </p:nvCxnSpPr>
        <p:spPr>
          <a:xfrm>
            <a:off x="94564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8" name="直接连接符 187"/>
          <p:cNvCxnSpPr/>
          <p:nvPr/>
        </p:nvCxnSpPr>
        <p:spPr>
          <a:xfrm>
            <a:off x="95935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9" name="直接连接符 188"/>
          <p:cNvCxnSpPr/>
          <p:nvPr/>
        </p:nvCxnSpPr>
        <p:spPr>
          <a:xfrm>
            <a:off x="97307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0" name="直接连接符 189"/>
          <p:cNvCxnSpPr/>
          <p:nvPr/>
        </p:nvCxnSpPr>
        <p:spPr>
          <a:xfrm>
            <a:off x="98679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1" name="直接连接符 190"/>
          <p:cNvCxnSpPr/>
          <p:nvPr/>
        </p:nvCxnSpPr>
        <p:spPr>
          <a:xfrm>
            <a:off x="100050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2" name="直接连接符 191"/>
          <p:cNvCxnSpPr/>
          <p:nvPr/>
        </p:nvCxnSpPr>
        <p:spPr>
          <a:xfrm>
            <a:off x="101422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3" name="直接连接符 192"/>
          <p:cNvCxnSpPr/>
          <p:nvPr/>
        </p:nvCxnSpPr>
        <p:spPr>
          <a:xfrm>
            <a:off x="103479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4" name="直接连接符 193"/>
          <p:cNvCxnSpPr/>
          <p:nvPr/>
        </p:nvCxnSpPr>
        <p:spPr>
          <a:xfrm>
            <a:off x="106222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5" name="直接连接符 194"/>
          <p:cNvCxnSpPr/>
          <p:nvPr/>
        </p:nvCxnSpPr>
        <p:spPr>
          <a:xfrm>
            <a:off x="73304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6" name="直接连接符 195"/>
          <p:cNvCxnSpPr/>
          <p:nvPr/>
        </p:nvCxnSpPr>
        <p:spPr>
          <a:xfrm>
            <a:off x="74676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7" name="直接连接符 196"/>
          <p:cNvCxnSpPr/>
          <p:nvPr/>
        </p:nvCxnSpPr>
        <p:spPr>
          <a:xfrm>
            <a:off x="75361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8" name="直接连接符 197"/>
          <p:cNvCxnSpPr/>
          <p:nvPr/>
        </p:nvCxnSpPr>
        <p:spPr>
          <a:xfrm>
            <a:off x="76733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9" name="直接连接符 198"/>
          <p:cNvCxnSpPr/>
          <p:nvPr/>
        </p:nvCxnSpPr>
        <p:spPr>
          <a:xfrm>
            <a:off x="78105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0" name="直接连接符 199"/>
          <p:cNvCxnSpPr/>
          <p:nvPr/>
        </p:nvCxnSpPr>
        <p:spPr>
          <a:xfrm>
            <a:off x="79476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1" name="直接连接符 200"/>
          <p:cNvCxnSpPr/>
          <p:nvPr/>
        </p:nvCxnSpPr>
        <p:spPr>
          <a:xfrm>
            <a:off x="81534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0" name="直接连接符 169"/>
          <p:cNvCxnSpPr/>
          <p:nvPr/>
        </p:nvCxnSpPr>
        <p:spPr>
          <a:xfrm flipH="1">
            <a:off x="84277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2" name="直接连接符 201"/>
          <p:cNvCxnSpPr/>
          <p:nvPr/>
        </p:nvCxnSpPr>
        <p:spPr>
          <a:xfrm flipH="1">
            <a:off x="71932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3" name="直接连接符 202"/>
          <p:cNvCxnSpPr/>
          <p:nvPr/>
        </p:nvCxnSpPr>
        <p:spPr>
          <a:xfrm>
            <a:off x="8291195" y="4788840"/>
            <a:ext cx="0" cy="72000"/>
          </a:xfrm>
          <a:prstGeom prst="line">
            <a:avLst/>
          </a:prstGeom>
          <a:ln w="3175">
            <a:solidFill>
              <a:srgbClr val="ED702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4" name="直接连接符 203"/>
          <p:cNvCxnSpPr/>
          <p:nvPr/>
        </p:nvCxnSpPr>
        <p:spPr>
          <a:xfrm>
            <a:off x="85648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5" name="直接连接符 204"/>
          <p:cNvCxnSpPr/>
          <p:nvPr/>
        </p:nvCxnSpPr>
        <p:spPr>
          <a:xfrm>
            <a:off x="86334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6" name="直接连接符 205"/>
          <p:cNvCxnSpPr/>
          <p:nvPr/>
        </p:nvCxnSpPr>
        <p:spPr>
          <a:xfrm>
            <a:off x="87706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7" name="直接连接符 206"/>
          <p:cNvCxnSpPr/>
          <p:nvPr/>
        </p:nvCxnSpPr>
        <p:spPr>
          <a:xfrm>
            <a:off x="89077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8" name="直接连接符 207"/>
          <p:cNvCxnSpPr/>
          <p:nvPr/>
        </p:nvCxnSpPr>
        <p:spPr>
          <a:xfrm>
            <a:off x="90449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9" name="直接连接符 208"/>
          <p:cNvCxnSpPr/>
          <p:nvPr/>
        </p:nvCxnSpPr>
        <p:spPr>
          <a:xfrm>
            <a:off x="91821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0" name="直接连接符 209"/>
          <p:cNvCxnSpPr/>
          <p:nvPr/>
        </p:nvCxnSpPr>
        <p:spPr>
          <a:xfrm>
            <a:off x="93192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1" name="直接连接符 210"/>
          <p:cNvCxnSpPr/>
          <p:nvPr/>
        </p:nvCxnSpPr>
        <p:spPr>
          <a:xfrm>
            <a:off x="95250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2" name="直接连接符 211"/>
          <p:cNvCxnSpPr/>
          <p:nvPr/>
        </p:nvCxnSpPr>
        <p:spPr>
          <a:xfrm>
            <a:off x="96621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3" name="直接连接符 212"/>
          <p:cNvCxnSpPr/>
          <p:nvPr/>
        </p:nvCxnSpPr>
        <p:spPr>
          <a:xfrm>
            <a:off x="97993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4" name="直接连接符 213"/>
          <p:cNvCxnSpPr/>
          <p:nvPr/>
        </p:nvCxnSpPr>
        <p:spPr>
          <a:xfrm>
            <a:off x="99364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5" name="直接连接符 214"/>
          <p:cNvCxnSpPr/>
          <p:nvPr/>
        </p:nvCxnSpPr>
        <p:spPr>
          <a:xfrm>
            <a:off x="100736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6" name="直接连接符 215"/>
          <p:cNvCxnSpPr/>
          <p:nvPr/>
        </p:nvCxnSpPr>
        <p:spPr>
          <a:xfrm>
            <a:off x="102108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7" name="直接连接符 216"/>
          <p:cNvCxnSpPr/>
          <p:nvPr/>
        </p:nvCxnSpPr>
        <p:spPr>
          <a:xfrm>
            <a:off x="102793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6" name="直接连接符 185"/>
          <p:cNvCxnSpPr/>
          <p:nvPr/>
        </p:nvCxnSpPr>
        <p:spPr>
          <a:xfrm flipH="1">
            <a:off x="10485120" y="4788840"/>
            <a:ext cx="0" cy="72000"/>
          </a:xfrm>
          <a:prstGeom prst="line">
            <a:avLst/>
          </a:prstGeom>
          <a:ln w="3175" cap="flat" cmpd="sng">
            <a:solidFill>
              <a:srgbClr val="EC6C00"/>
            </a:solidFill>
            <a:prstDash val="solid"/>
            <a:miter lim="800000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8" name="直接连接符 217"/>
          <p:cNvCxnSpPr/>
          <p:nvPr/>
        </p:nvCxnSpPr>
        <p:spPr>
          <a:xfrm flipH="1">
            <a:off x="93878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9" name="直接连接符 218"/>
          <p:cNvCxnSpPr/>
          <p:nvPr/>
        </p:nvCxnSpPr>
        <p:spPr>
          <a:xfrm>
            <a:off x="104165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0" name="直接连接符 219"/>
          <p:cNvCxnSpPr/>
          <p:nvPr/>
        </p:nvCxnSpPr>
        <p:spPr>
          <a:xfrm>
            <a:off x="105537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1" name="直接连接符 220"/>
          <p:cNvCxnSpPr/>
          <p:nvPr/>
        </p:nvCxnSpPr>
        <p:spPr>
          <a:xfrm>
            <a:off x="106908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2" name="直接连接符 221"/>
          <p:cNvCxnSpPr/>
          <p:nvPr/>
        </p:nvCxnSpPr>
        <p:spPr>
          <a:xfrm>
            <a:off x="107594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3" name="直接连接符 222"/>
          <p:cNvCxnSpPr/>
          <p:nvPr/>
        </p:nvCxnSpPr>
        <p:spPr>
          <a:xfrm>
            <a:off x="108280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4" name="直接连接符 223"/>
          <p:cNvCxnSpPr/>
          <p:nvPr/>
        </p:nvCxnSpPr>
        <p:spPr>
          <a:xfrm>
            <a:off x="108966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5" name="直接连接符 224"/>
          <p:cNvCxnSpPr/>
          <p:nvPr/>
        </p:nvCxnSpPr>
        <p:spPr>
          <a:xfrm>
            <a:off x="109651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6" name="直接连接符 225"/>
          <p:cNvCxnSpPr/>
          <p:nvPr/>
        </p:nvCxnSpPr>
        <p:spPr>
          <a:xfrm>
            <a:off x="110337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7" name="直接连接符 226"/>
          <p:cNvCxnSpPr/>
          <p:nvPr/>
        </p:nvCxnSpPr>
        <p:spPr>
          <a:xfrm>
            <a:off x="111023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8" name="直接连接符 227"/>
          <p:cNvCxnSpPr/>
          <p:nvPr/>
        </p:nvCxnSpPr>
        <p:spPr>
          <a:xfrm>
            <a:off x="111709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9" name="直接连接符 228"/>
          <p:cNvCxnSpPr/>
          <p:nvPr/>
        </p:nvCxnSpPr>
        <p:spPr>
          <a:xfrm>
            <a:off x="112395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0" name="直接连接符 229"/>
          <p:cNvCxnSpPr/>
          <p:nvPr/>
        </p:nvCxnSpPr>
        <p:spPr>
          <a:xfrm>
            <a:off x="113080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1" name="直接连接符 230"/>
          <p:cNvCxnSpPr/>
          <p:nvPr/>
        </p:nvCxnSpPr>
        <p:spPr>
          <a:xfrm>
            <a:off x="113766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2" name="直接连接符 231"/>
          <p:cNvCxnSpPr/>
          <p:nvPr/>
        </p:nvCxnSpPr>
        <p:spPr>
          <a:xfrm>
            <a:off x="114452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3" name="直接连接符 232"/>
          <p:cNvCxnSpPr/>
          <p:nvPr/>
        </p:nvCxnSpPr>
        <p:spPr>
          <a:xfrm>
            <a:off x="115138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6" name="直接连接符 105"/>
          <p:cNvCxnSpPr/>
          <p:nvPr/>
        </p:nvCxnSpPr>
        <p:spPr>
          <a:xfrm flipH="1">
            <a:off x="19126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2" name="直接连接符 121"/>
          <p:cNvCxnSpPr/>
          <p:nvPr/>
        </p:nvCxnSpPr>
        <p:spPr>
          <a:xfrm flipH="1">
            <a:off x="28041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/>
        </p:nvCxnSpPr>
        <p:spPr>
          <a:xfrm>
            <a:off x="3901440" y="4788840"/>
            <a:ext cx="0" cy="72000"/>
          </a:xfrm>
          <a:prstGeom prst="line">
            <a:avLst/>
          </a:prstGeom>
          <a:ln w="3175">
            <a:solidFill>
              <a:srgbClr val="ED702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8" name="文本框 67"/>
          <p:cNvSpPr txBox="1"/>
          <p:nvPr/>
        </p:nvSpPr>
        <p:spPr>
          <a:xfrm>
            <a:off x="3450298" y="4379265"/>
            <a:ext cx="89979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zh-CN" sz="2300">
                <a:gradFill>
                  <a:gsLst>
                    <a:gs pos="40000">
                      <a:schemeClr val="bg1"/>
                    </a:gs>
                    <a:gs pos="85000">
                      <a:schemeClr val="bg1">
                        <a:alpha val="5000"/>
                      </a:schemeClr>
                    </a:gs>
                  </a:gsLst>
                  <a:lin ang="5400000" scaled="0"/>
                </a:gradFill>
                <a:latin typeface="Arial Regular" panose="020B0604020202090204" charset="0"/>
                <a:ea typeface="微软雅黑" panose="020B0703020204020201" charset="-122"/>
                <a:cs typeface="Arial Regular" panose="020B0604020202090204" charset="0"/>
              </a:rPr>
              <a:t>2022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204210" y="4964735"/>
            <a:ext cx="1395095" cy="499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ctr" fontAlgn="auto">
              <a:lnSpc>
                <a:spcPts val="1300"/>
              </a:lnSpc>
            </a:pPr>
            <a:r>
              <a:rPr lang="zh-CN" altLang="en-US" sz="80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Alibaba PuHuiTi 2.0 55 Regular" panose="00020600040101010101" charset="-122"/>
              </a:rPr>
              <a:t>储能系统</a:t>
            </a:r>
          </a:p>
          <a:p>
            <a:pPr indent="0" algn="ctr" fontAlgn="auto">
              <a:lnSpc>
                <a:spcPts val="1300"/>
              </a:lnSpc>
            </a:pPr>
            <a:r>
              <a:rPr lang="zh-CN" altLang="en-US" sz="80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Alibaba PuHuiTi 2.0 55 Regular" panose="00020600040101010101" charset="-122"/>
              </a:rPr>
              <a:t>从工程化到产品化</a:t>
            </a:r>
          </a:p>
          <a:p>
            <a:pPr indent="0" algn="ctr" fontAlgn="auto">
              <a:lnSpc>
                <a:spcPts val="1300"/>
              </a:lnSpc>
            </a:pPr>
            <a:r>
              <a:rPr lang="zh-CN" altLang="en-US" sz="80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Alibaba PuHuiTi 2.0 55 Regular" panose="00020600040101010101" charset="-122"/>
              </a:rPr>
              <a:t>重塑储能系统集成标准</a:t>
            </a:r>
          </a:p>
        </p:txBody>
      </p:sp>
      <p:pic>
        <p:nvPicPr>
          <p:cNvPr id="11" name="图片 10" descr="/private/var/folders/z6/mxrnw1xj03ggrp9hcbn8g3nm0000gn/T/com.kingsoft.wpsoffice.mac/picturecompress_20250711121348/output_1.pngoutput_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47098" y="2092630"/>
            <a:ext cx="909320" cy="1512000"/>
          </a:xfrm>
          <a:prstGeom prst="rect">
            <a:avLst/>
          </a:prstGeom>
        </p:spPr>
      </p:pic>
      <p:pic>
        <p:nvPicPr>
          <p:cNvPr id="28" name="图片 27" descr="200ico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5673" y="3758870"/>
            <a:ext cx="872170" cy="144000"/>
          </a:xfrm>
          <a:prstGeom prst="rect">
            <a:avLst/>
          </a:prstGeom>
        </p:spPr>
      </p:pic>
      <p:sp>
        <p:nvSpPr>
          <p:cNvPr id="92" name="文本框 91"/>
          <p:cNvSpPr txBox="1"/>
          <p:nvPr/>
        </p:nvSpPr>
        <p:spPr>
          <a:xfrm>
            <a:off x="10036201" y="4379265"/>
            <a:ext cx="89979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zh-CN" sz="2300">
                <a:gradFill>
                  <a:gsLst>
                    <a:gs pos="40000">
                      <a:schemeClr val="bg1"/>
                    </a:gs>
                    <a:gs pos="85000">
                      <a:schemeClr val="bg1">
                        <a:alpha val="5000"/>
                      </a:schemeClr>
                    </a:gs>
                  </a:gsLst>
                  <a:lin ang="5400000" scaled="0"/>
                </a:gradFill>
                <a:latin typeface="Arial Regular" panose="020B0604020202090204" charset="0"/>
                <a:ea typeface="微软雅黑" panose="020B0703020204020201" charset="-122"/>
                <a:cs typeface="Arial Regular" panose="020B0604020202090204" charset="0"/>
              </a:rPr>
              <a:t>2024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461953" y="4964735"/>
            <a:ext cx="1268730" cy="3333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ctr" fontAlgn="auto">
              <a:lnSpc>
                <a:spcPts val="1300"/>
              </a:lnSpc>
            </a:pPr>
            <a:r>
              <a:rPr lang="zh-CN" altLang="en-US" sz="80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Alibaba PuHuiTi 2.0 55 Regular" panose="00020600040101010101" charset="-122"/>
              </a:rPr>
              <a:t>能量密度</a:t>
            </a:r>
          </a:p>
          <a:p>
            <a:pPr indent="0" algn="ctr" fontAlgn="auto">
              <a:lnSpc>
                <a:spcPts val="1300"/>
              </a:lnSpc>
            </a:pPr>
            <a:r>
              <a:rPr lang="zh-CN" altLang="en-US" sz="80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Alibaba PuHuiTi 2.0 55 Regular" panose="00020600040101010101" charset="-122"/>
              </a:rPr>
              <a:t>全行业领先</a:t>
            </a:r>
          </a:p>
        </p:txBody>
      </p:sp>
      <p:pic>
        <p:nvPicPr>
          <p:cNvPr id="14" name="图片 13" descr="/private/var/folders/z6/mxrnw1xj03ggrp9hcbn8g3nm0000gn/T/com.kingsoft.wpsoffice.mac/picturecompress_20250711121353/output_1.pngoutput_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46420" y="2092630"/>
            <a:ext cx="899795" cy="1512000"/>
          </a:xfrm>
          <a:prstGeom prst="rect">
            <a:avLst/>
          </a:prstGeom>
        </p:spPr>
      </p:pic>
      <p:pic>
        <p:nvPicPr>
          <p:cNvPr id="19" name="图片 18" descr="230 logo白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52489" y="3758870"/>
            <a:ext cx="887658" cy="1440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7841006" y="4379265"/>
            <a:ext cx="89979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zh-CN" sz="2300">
                <a:gradFill>
                  <a:gsLst>
                    <a:gs pos="40000">
                      <a:schemeClr val="bg1"/>
                    </a:gs>
                    <a:gs pos="85000">
                      <a:schemeClr val="bg1">
                        <a:alpha val="5000"/>
                      </a:schemeClr>
                    </a:gs>
                  </a:gsLst>
                  <a:lin ang="5400000" scaled="0"/>
                </a:gradFill>
                <a:latin typeface="Arial Regular" panose="020B0604020202090204" charset="0"/>
                <a:ea typeface="微软雅黑" panose="020B0703020204020201" charset="-122"/>
                <a:cs typeface="Arial Regular" panose="020B0604020202090204" charset="0"/>
              </a:rPr>
              <a:t>2024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5646128" y="4379265"/>
            <a:ext cx="89979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zh-CN" sz="2300">
                <a:gradFill>
                  <a:gsLst>
                    <a:gs pos="40000">
                      <a:schemeClr val="bg1"/>
                    </a:gs>
                    <a:gs pos="85000">
                      <a:schemeClr val="bg1">
                        <a:alpha val="5000"/>
                      </a:schemeClr>
                    </a:gs>
                  </a:gsLst>
                  <a:lin ang="5400000" scaled="0"/>
                </a:gradFill>
                <a:latin typeface="Arial Regular" panose="020B0604020202090204" charset="0"/>
                <a:ea typeface="微软雅黑" panose="020B0703020204020201" charset="-122"/>
                <a:cs typeface="Arial Regular" panose="020B0604020202090204" charset="0"/>
              </a:rPr>
              <a:t>2023</a:t>
            </a:r>
          </a:p>
        </p:txBody>
      </p:sp>
      <p:cxnSp>
        <p:nvCxnSpPr>
          <p:cNvPr id="41" name="直接连接符 40"/>
          <p:cNvCxnSpPr/>
          <p:nvPr/>
        </p:nvCxnSpPr>
        <p:spPr>
          <a:xfrm>
            <a:off x="115824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524510" y="1404620"/>
            <a:ext cx="94037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rgbClr val="EC6C00"/>
                </a:solidFill>
                <a:latin typeface="Arial" panose="020B0604020202090204" pitchFamily="34" charset="0"/>
                <a:ea typeface="微软雅黑" panose="020B0703020204020201" charset="-122"/>
                <a:cs typeface="Alibaba PuHuiTi 2.0 55 Regular" panose="00020600040101010101" charset="-122"/>
              </a:rPr>
              <a:t>工商业低压并网产品</a:t>
            </a:r>
          </a:p>
        </p:txBody>
      </p:sp>
      <p:pic>
        <p:nvPicPr>
          <p:cNvPr id="13" name="图片 12" descr="/private/var/folders/z6/mxrnw1xj03ggrp9hcbn8g3nm0000gn/T/com.kingsoft.wpsoffice.mac/picturecompress_20250711121404/output_1.pngoutput_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93668" y="2092630"/>
            <a:ext cx="784860" cy="1512000"/>
          </a:xfrm>
          <a:prstGeom prst="rect">
            <a:avLst/>
          </a:prstGeom>
        </p:spPr>
      </p:pic>
      <p:pic>
        <p:nvPicPr>
          <p:cNvPr id="15" name="图片 14" descr="/private/var/folders/z6/mxrnw1xj03ggrp9hcbn8g3nm0000gn/T/com.kingsoft.wpsoffice.mac/picturecompress_20250711121358/output_1.pngoutput_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12126" y="2092630"/>
            <a:ext cx="757555" cy="1512000"/>
          </a:xfrm>
          <a:prstGeom prst="rect">
            <a:avLst/>
          </a:prstGeom>
        </p:spPr>
      </p:pic>
      <p:pic>
        <p:nvPicPr>
          <p:cNvPr id="17" name="图片 16" descr="100c logo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5403" y="3758870"/>
            <a:ext cx="961390" cy="144000"/>
          </a:xfrm>
          <a:prstGeom prst="rect">
            <a:avLst/>
          </a:prstGeom>
        </p:spPr>
      </p:pic>
      <p:sp>
        <p:nvSpPr>
          <p:cNvPr id="58" name="文本框 57"/>
          <p:cNvSpPr txBox="1"/>
          <p:nvPr/>
        </p:nvSpPr>
        <p:spPr>
          <a:xfrm>
            <a:off x="7592695" y="4964735"/>
            <a:ext cx="1396365" cy="3333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ctr" fontAlgn="auto">
              <a:lnSpc>
                <a:spcPts val="1300"/>
              </a:lnSpc>
            </a:pPr>
            <a:r>
              <a:rPr lang="zh-CN" altLang="en-US" sz="80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Alibaba PuHuiTi 2.0 55 Regular" panose="00020600040101010101" charset="-122"/>
              </a:rPr>
              <a:t>全新支持电力现货</a:t>
            </a:r>
          </a:p>
          <a:p>
            <a:pPr indent="0" algn="ctr" fontAlgn="auto">
              <a:lnSpc>
                <a:spcPts val="1300"/>
              </a:lnSpc>
            </a:pPr>
            <a:r>
              <a:rPr lang="zh-CN" altLang="en-US" sz="80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Alibaba PuHuiTi 2.0 55 Regular" panose="00020600040101010101" charset="-122"/>
              </a:rPr>
              <a:t>可自进化的储能产品</a:t>
            </a:r>
          </a:p>
        </p:txBody>
      </p:sp>
      <p:sp>
        <p:nvSpPr>
          <p:cNvPr id="62" name="文本框 61"/>
          <p:cNvSpPr txBox="1"/>
          <p:nvPr/>
        </p:nvSpPr>
        <p:spPr>
          <a:xfrm>
            <a:off x="9851733" y="4964735"/>
            <a:ext cx="1268730" cy="3333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ctr" fontAlgn="auto">
              <a:lnSpc>
                <a:spcPts val="1300"/>
              </a:lnSpc>
            </a:pPr>
            <a:r>
              <a:rPr lang="zh-CN" altLang="en-US" sz="80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Alibaba PuHuiTi 2.0 55 Regular" panose="00020600040101010101" charset="-122"/>
              </a:rPr>
              <a:t>光储一体</a:t>
            </a:r>
          </a:p>
          <a:p>
            <a:pPr indent="0" algn="ctr" fontAlgn="auto">
              <a:lnSpc>
                <a:spcPts val="1300"/>
              </a:lnSpc>
            </a:pPr>
            <a:r>
              <a:rPr lang="zh-CN" altLang="en-US" sz="80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Alibaba PuHuiTi 2.0 55 Regular" panose="00020600040101010101" charset="-122"/>
              </a:rPr>
              <a:t>开启绿色未来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613410" y="6426927"/>
            <a:ext cx="11229975" cy="323850"/>
            <a:chOff x="966" y="10089"/>
            <a:chExt cx="17685" cy="510"/>
          </a:xfrm>
        </p:grpSpPr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2251" y="10089"/>
              <a:ext cx="6400" cy="5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n-US" sz="900" dirty="0" err="1">
                  <a:solidFill>
                    <a:schemeClr val="bg1">
                      <a:alpha val="40000"/>
                    </a:schemeClr>
                  </a:solidFill>
                  <a:latin typeface="微软雅黑" panose="020B0703020204020201" charset="-122"/>
                  <a:ea typeface="微软雅黑" panose="020B0703020204020201" charset="-122"/>
                </a:rPr>
                <a:t>让稳定的清洁电力惠及每一个人</a:t>
              </a:r>
              <a:r>
                <a:rPr lang="en-US" sz="900" dirty="0">
                  <a:solidFill>
                    <a:schemeClr val="bg1">
                      <a:alpha val="40000"/>
                    </a:schemeClr>
                  </a:solidFill>
                  <a:latin typeface="微软雅黑" panose="020B0703020204020201" charset="-122"/>
                  <a:ea typeface="微软雅黑" panose="020B0703020204020201" charset="-122"/>
                </a:rPr>
                <a:t>！</a:t>
              </a:r>
              <a:endParaRPr lang="en-US" altLang="zh-CN" sz="900" dirty="0">
                <a:solidFill>
                  <a:schemeClr val="bg1">
                    <a:alpha val="40000"/>
                  </a:schemeClr>
                </a:solidFill>
                <a:latin typeface="微软雅黑" panose="020B0703020204020201" charset="-122"/>
                <a:ea typeface="微软雅黑" panose="020B0703020204020201" charset="-122"/>
              </a:endParaRPr>
            </a:p>
          </p:txBody>
        </p:sp>
        <p:pic>
          <p:nvPicPr>
            <p:cNvPr id="12" name="图片 11" descr="未标题-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8">
              <a:alphaModFix amt="40000"/>
            </a:blip>
            <a:srcRect r="34900" b="-7101"/>
            <a:stretch>
              <a:fillRect/>
            </a:stretch>
          </p:blipFill>
          <p:spPr>
            <a:xfrm>
              <a:off x="966" y="10187"/>
              <a:ext cx="1891" cy="224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7862570" y="3758870"/>
            <a:ext cx="927100" cy="152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folders/z6/mxrnw1xj03ggrp9hcbn8g3nm0000gn/T/com.kingsoft.wpsoffice.mac/picturecompress_20250711120537/output_1.pngoutput_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 rot="16200000" flipV="1">
            <a:off x="2644140" y="-2691130"/>
            <a:ext cx="6870700" cy="12228830"/>
          </a:xfrm>
          <a:prstGeom prst="rect">
            <a:avLst/>
          </a:prstGeom>
          <a:gradFill>
            <a:gsLst>
              <a:gs pos="99000">
                <a:srgbClr val="050939">
                  <a:alpha val="65000"/>
                </a:srgbClr>
              </a:gs>
              <a:gs pos="0">
                <a:srgbClr val="050943">
                  <a:lumMod val="99000"/>
                  <a:alpha val="65000"/>
                </a:srgbClr>
              </a:gs>
              <a:gs pos="47000">
                <a:srgbClr val="35588F">
                  <a:alpha val="2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rot="5400000">
            <a:off x="3850640" y="-3862705"/>
            <a:ext cx="4490720" cy="12193270"/>
          </a:xfrm>
          <a:prstGeom prst="rect">
            <a:avLst/>
          </a:prstGeom>
          <a:gradFill>
            <a:gsLst>
              <a:gs pos="100000">
                <a:srgbClr val="004682">
                  <a:alpha val="0"/>
                </a:srgbClr>
              </a:gs>
              <a:gs pos="0">
                <a:srgbClr val="05265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524510" y="600075"/>
            <a:ext cx="9403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rPr>
              <a:t>创新驱动未来</a:t>
            </a:r>
            <a:r>
              <a:rPr lang="en-US" altLang="zh-CN" sz="2400" b="1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rPr>
              <a:t> </a:t>
            </a:r>
            <a:r>
              <a:rPr lang="zh-CN" altLang="en-US" sz="2400" b="1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rPr>
              <a:t>进化引领变革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13766" y="4379265"/>
            <a:ext cx="89979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zh-CN" sz="2300" dirty="0">
                <a:gradFill>
                  <a:gsLst>
                    <a:gs pos="40000">
                      <a:schemeClr val="bg1"/>
                    </a:gs>
                    <a:gs pos="85000">
                      <a:schemeClr val="bg1">
                        <a:alpha val="5000"/>
                      </a:schemeClr>
                    </a:gs>
                  </a:gsLst>
                  <a:lin ang="5400000" scaled="0"/>
                </a:gradFill>
                <a:latin typeface="Arial Regular" panose="020B0604020202090204" charset="0"/>
                <a:ea typeface="微软雅黑" panose="020B0703020204020201" charset="-122"/>
                <a:cs typeface="Arial Regular" panose="020B0604020202090204" charset="0"/>
              </a:rPr>
              <a:t>2022</a:t>
            </a:r>
          </a:p>
        </p:txBody>
      </p:sp>
      <p:cxnSp>
        <p:nvCxnSpPr>
          <p:cNvPr id="66" name="直接连接符 65"/>
          <p:cNvCxnSpPr/>
          <p:nvPr/>
        </p:nvCxnSpPr>
        <p:spPr>
          <a:xfrm>
            <a:off x="6781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7467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>
            <a:off x="8153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>
            <a:off x="8839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>
            <a:off x="9525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>
            <a:off x="10210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>
            <a:off x="10896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>
          <a:xfrm>
            <a:off x="1158240" y="4788840"/>
            <a:ext cx="0" cy="72000"/>
          </a:xfrm>
          <a:prstGeom prst="line">
            <a:avLst/>
          </a:prstGeom>
          <a:ln w="3175">
            <a:solidFill>
              <a:srgbClr val="FF6E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/>
        </p:nvCxnSpPr>
        <p:spPr>
          <a:xfrm>
            <a:off x="12268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8" name="直接连接符 77"/>
          <p:cNvCxnSpPr/>
          <p:nvPr/>
        </p:nvCxnSpPr>
        <p:spPr>
          <a:xfrm>
            <a:off x="12954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/>
        </p:nvCxnSpPr>
        <p:spPr>
          <a:xfrm>
            <a:off x="13639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>
            <a:off x="14325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>
            <a:off x="15011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>
            <a:off x="15697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 flipH="1">
            <a:off x="17068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4" name="直接连接符 83"/>
          <p:cNvCxnSpPr/>
          <p:nvPr/>
        </p:nvCxnSpPr>
        <p:spPr>
          <a:xfrm flipH="1">
            <a:off x="6096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/>
        </p:nvCxnSpPr>
        <p:spPr>
          <a:xfrm>
            <a:off x="16383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/>
        </p:nvCxnSpPr>
        <p:spPr>
          <a:xfrm>
            <a:off x="17754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7" name="直接连接符 86"/>
          <p:cNvCxnSpPr/>
          <p:nvPr/>
        </p:nvCxnSpPr>
        <p:spPr>
          <a:xfrm>
            <a:off x="18440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/>
        </p:nvCxnSpPr>
        <p:spPr>
          <a:xfrm>
            <a:off x="19812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0" name="直接连接符 89"/>
          <p:cNvCxnSpPr/>
          <p:nvPr/>
        </p:nvCxnSpPr>
        <p:spPr>
          <a:xfrm>
            <a:off x="20497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1" name="直接连接符 90"/>
          <p:cNvCxnSpPr/>
          <p:nvPr/>
        </p:nvCxnSpPr>
        <p:spPr>
          <a:xfrm>
            <a:off x="21183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4" name="直接连接符 93"/>
          <p:cNvCxnSpPr/>
          <p:nvPr/>
        </p:nvCxnSpPr>
        <p:spPr>
          <a:xfrm>
            <a:off x="21869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>
            <a:off x="22555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7" name="直接连接符 96"/>
          <p:cNvCxnSpPr/>
          <p:nvPr/>
        </p:nvCxnSpPr>
        <p:spPr>
          <a:xfrm>
            <a:off x="23241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9" name="直接连接符 98"/>
          <p:cNvCxnSpPr/>
          <p:nvPr/>
        </p:nvCxnSpPr>
        <p:spPr>
          <a:xfrm>
            <a:off x="23926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0" name="直接连接符 99"/>
          <p:cNvCxnSpPr/>
          <p:nvPr/>
        </p:nvCxnSpPr>
        <p:spPr>
          <a:xfrm>
            <a:off x="24612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2" name="直接连接符 101"/>
          <p:cNvCxnSpPr/>
          <p:nvPr/>
        </p:nvCxnSpPr>
        <p:spPr>
          <a:xfrm>
            <a:off x="25298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3" name="直接连接符 102"/>
          <p:cNvCxnSpPr/>
          <p:nvPr/>
        </p:nvCxnSpPr>
        <p:spPr>
          <a:xfrm>
            <a:off x="25984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4" name="直接连接符 103"/>
          <p:cNvCxnSpPr/>
          <p:nvPr/>
        </p:nvCxnSpPr>
        <p:spPr>
          <a:xfrm>
            <a:off x="26670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5" name="直接连接符 104"/>
          <p:cNvCxnSpPr/>
          <p:nvPr/>
        </p:nvCxnSpPr>
        <p:spPr>
          <a:xfrm>
            <a:off x="27355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7" name="直接连接符 106"/>
          <p:cNvCxnSpPr/>
          <p:nvPr/>
        </p:nvCxnSpPr>
        <p:spPr>
          <a:xfrm>
            <a:off x="28727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8" name="直接连接符 107"/>
          <p:cNvCxnSpPr/>
          <p:nvPr/>
        </p:nvCxnSpPr>
        <p:spPr>
          <a:xfrm>
            <a:off x="29413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9" name="直接连接符 108"/>
          <p:cNvCxnSpPr/>
          <p:nvPr/>
        </p:nvCxnSpPr>
        <p:spPr>
          <a:xfrm>
            <a:off x="3009900" y="4788840"/>
            <a:ext cx="0" cy="72000"/>
          </a:xfrm>
          <a:prstGeom prst="line">
            <a:avLst/>
          </a:prstGeom>
          <a:ln w="3175">
            <a:solidFill>
              <a:srgbClr val="FF6E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0" name="直接连接符 109"/>
          <p:cNvCxnSpPr/>
          <p:nvPr/>
        </p:nvCxnSpPr>
        <p:spPr>
          <a:xfrm>
            <a:off x="30784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1" name="直接连接符 110"/>
          <p:cNvCxnSpPr/>
          <p:nvPr/>
        </p:nvCxnSpPr>
        <p:spPr>
          <a:xfrm>
            <a:off x="31470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2" name="直接连接符 111"/>
          <p:cNvCxnSpPr/>
          <p:nvPr/>
        </p:nvCxnSpPr>
        <p:spPr>
          <a:xfrm>
            <a:off x="32156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3" name="直接连接符 112"/>
          <p:cNvCxnSpPr/>
          <p:nvPr/>
        </p:nvCxnSpPr>
        <p:spPr>
          <a:xfrm>
            <a:off x="32842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4" name="直接连接符 113"/>
          <p:cNvCxnSpPr/>
          <p:nvPr/>
        </p:nvCxnSpPr>
        <p:spPr>
          <a:xfrm>
            <a:off x="33528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5" name="直接连接符 114"/>
          <p:cNvCxnSpPr/>
          <p:nvPr/>
        </p:nvCxnSpPr>
        <p:spPr>
          <a:xfrm>
            <a:off x="34213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6" name="直接连接符 115"/>
          <p:cNvCxnSpPr/>
          <p:nvPr/>
        </p:nvCxnSpPr>
        <p:spPr>
          <a:xfrm>
            <a:off x="34899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7" name="直接连接符 116"/>
          <p:cNvCxnSpPr/>
          <p:nvPr/>
        </p:nvCxnSpPr>
        <p:spPr>
          <a:xfrm>
            <a:off x="35585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8" name="直接连接符 117"/>
          <p:cNvCxnSpPr/>
          <p:nvPr/>
        </p:nvCxnSpPr>
        <p:spPr>
          <a:xfrm>
            <a:off x="36271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9" name="直接连接符 118"/>
          <p:cNvCxnSpPr/>
          <p:nvPr/>
        </p:nvCxnSpPr>
        <p:spPr>
          <a:xfrm>
            <a:off x="36957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0" name="直接连接符 119"/>
          <p:cNvCxnSpPr/>
          <p:nvPr/>
        </p:nvCxnSpPr>
        <p:spPr>
          <a:xfrm>
            <a:off x="37642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1" name="直接连接符 120"/>
          <p:cNvCxnSpPr/>
          <p:nvPr/>
        </p:nvCxnSpPr>
        <p:spPr>
          <a:xfrm>
            <a:off x="38328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3" name="直接连接符 122"/>
          <p:cNvCxnSpPr/>
          <p:nvPr/>
        </p:nvCxnSpPr>
        <p:spPr>
          <a:xfrm>
            <a:off x="39700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5" name="直接连接符 124"/>
          <p:cNvCxnSpPr/>
          <p:nvPr/>
        </p:nvCxnSpPr>
        <p:spPr>
          <a:xfrm>
            <a:off x="41071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6" name="直接连接符 125"/>
          <p:cNvCxnSpPr/>
          <p:nvPr/>
        </p:nvCxnSpPr>
        <p:spPr>
          <a:xfrm>
            <a:off x="41757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7" name="直接连接符 126"/>
          <p:cNvCxnSpPr/>
          <p:nvPr/>
        </p:nvCxnSpPr>
        <p:spPr>
          <a:xfrm>
            <a:off x="42443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8" name="直接连接符 127"/>
          <p:cNvCxnSpPr/>
          <p:nvPr/>
        </p:nvCxnSpPr>
        <p:spPr>
          <a:xfrm>
            <a:off x="43129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9" name="直接连接符 128"/>
          <p:cNvCxnSpPr/>
          <p:nvPr/>
        </p:nvCxnSpPr>
        <p:spPr>
          <a:xfrm>
            <a:off x="43815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0" name="直接连接符 129"/>
          <p:cNvCxnSpPr/>
          <p:nvPr/>
        </p:nvCxnSpPr>
        <p:spPr>
          <a:xfrm>
            <a:off x="44500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1" name="直接连接符 130"/>
          <p:cNvCxnSpPr/>
          <p:nvPr/>
        </p:nvCxnSpPr>
        <p:spPr>
          <a:xfrm>
            <a:off x="45186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2" name="直接连接符 131"/>
          <p:cNvCxnSpPr/>
          <p:nvPr/>
        </p:nvCxnSpPr>
        <p:spPr>
          <a:xfrm>
            <a:off x="45872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3" name="直接连接符 132"/>
          <p:cNvCxnSpPr/>
          <p:nvPr/>
        </p:nvCxnSpPr>
        <p:spPr>
          <a:xfrm>
            <a:off x="46558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4" name="直接连接符 133"/>
          <p:cNvCxnSpPr/>
          <p:nvPr/>
        </p:nvCxnSpPr>
        <p:spPr>
          <a:xfrm>
            <a:off x="47244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5" name="直接连接符 134"/>
          <p:cNvCxnSpPr/>
          <p:nvPr/>
        </p:nvCxnSpPr>
        <p:spPr>
          <a:xfrm>
            <a:off x="47929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6" name="直接连接符 135"/>
          <p:cNvCxnSpPr/>
          <p:nvPr/>
        </p:nvCxnSpPr>
        <p:spPr>
          <a:xfrm>
            <a:off x="4861560" y="4788840"/>
            <a:ext cx="0" cy="72000"/>
          </a:xfrm>
          <a:prstGeom prst="line">
            <a:avLst/>
          </a:prstGeom>
          <a:ln w="3175">
            <a:solidFill>
              <a:srgbClr val="FF6E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7" name="直接连接符 136"/>
          <p:cNvCxnSpPr/>
          <p:nvPr/>
        </p:nvCxnSpPr>
        <p:spPr>
          <a:xfrm>
            <a:off x="49301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8" name="直接连接符 137"/>
          <p:cNvCxnSpPr/>
          <p:nvPr/>
        </p:nvCxnSpPr>
        <p:spPr>
          <a:xfrm flipH="1">
            <a:off x="40386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9" name="直接连接符 138"/>
          <p:cNvCxnSpPr/>
          <p:nvPr/>
        </p:nvCxnSpPr>
        <p:spPr>
          <a:xfrm>
            <a:off x="50673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0" name="直接连接符 139"/>
          <p:cNvCxnSpPr/>
          <p:nvPr/>
        </p:nvCxnSpPr>
        <p:spPr>
          <a:xfrm>
            <a:off x="51358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1" name="直接连接符 140"/>
          <p:cNvCxnSpPr/>
          <p:nvPr/>
        </p:nvCxnSpPr>
        <p:spPr>
          <a:xfrm>
            <a:off x="52044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2" name="直接连接符 141"/>
          <p:cNvCxnSpPr/>
          <p:nvPr/>
        </p:nvCxnSpPr>
        <p:spPr>
          <a:xfrm>
            <a:off x="52730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>
          <a:xfrm>
            <a:off x="53416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4" name="直接连接符 143"/>
          <p:cNvCxnSpPr/>
          <p:nvPr/>
        </p:nvCxnSpPr>
        <p:spPr>
          <a:xfrm>
            <a:off x="54102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5" name="直接连接符 144"/>
          <p:cNvCxnSpPr/>
          <p:nvPr/>
        </p:nvCxnSpPr>
        <p:spPr>
          <a:xfrm>
            <a:off x="54787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>
            <a:off x="55473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7" name="直接连接符 146"/>
          <p:cNvCxnSpPr/>
          <p:nvPr/>
        </p:nvCxnSpPr>
        <p:spPr>
          <a:xfrm>
            <a:off x="56159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8" name="直接连接符 147"/>
          <p:cNvCxnSpPr/>
          <p:nvPr/>
        </p:nvCxnSpPr>
        <p:spPr>
          <a:xfrm>
            <a:off x="56845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9" name="直接连接符 148"/>
          <p:cNvCxnSpPr/>
          <p:nvPr/>
        </p:nvCxnSpPr>
        <p:spPr>
          <a:xfrm>
            <a:off x="57531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>
            <a:off x="58216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59588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3" name="直接连接符 152"/>
          <p:cNvCxnSpPr/>
          <p:nvPr/>
        </p:nvCxnSpPr>
        <p:spPr>
          <a:xfrm>
            <a:off x="62331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/>
        </p:nvCxnSpPr>
        <p:spPr>
          <a:xfrm>
            <a:off x="63703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5" name="直接连接符 154"/>
          <p:cNvCxnSpPr/>
          <p:nvPr/>
        </p:nvCxnSpPr>
        <p:spPr>
          <a:xfrm>
            <a:off x="58902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6" name="直接连接符 155"/>
          <p:cNvCxnSpPr/>
          <p:nvPr/>
        </p:nvCxnSpPr>
        <p:spPr>
          <a:xfrm>
            <a:off x="60274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/>
        </p:nvCxnSpPr>
        <p:spPr>
          <a:xfrm flipH="1">
            <a:off x="61645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4" name="直接连接符 123"/>
          <p:cNvCxnSpPr/>
          <p:nvPr/>
        </p:nvCxnSpPr>
        <p:spPr>
          <a:xfrm flipH="1">
            <a:off x="60960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7" name="直接连接符 156"/>
          <p:cNvCxnSpPr/>
          <p:nvPr/>
        </p:nvCxnSpPr>
        <p:spPr>
          <a:xfrm flipH="1">
            <a:off x="49987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>
            <a:off x="63017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9" name="直接连接符 158"/>
          <p:cNvCxnSpPr/>
          <p:nvPr/>
        </p:nvCxnSpPr>
        <p:spPr>
          <a:xfrm>
            <a:off x="64389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0" name="直接连接符 159"/>
          <p:cNvCxnSpPr/>
          <p:nvPr/>
        </p:nvCxnSpPr>
        <p:spPr>
          <a:xfrm>
            <a:off x="65074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1" name="直接连接符 160"/>
          <p:cNvCxnSpPr/>
          <p:nvPr/>
        </p:nvCxnSpPr>
        <p:spPr>
          <a:xfrm>
            <a:off x="65760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2" name="直接连接符 161"/>
          <p:cNvCxnSpPr/>
          <p:nvPr/>
        </p:nvCxnSpPr>
        <p:spPr>
          <a:xfrm>
            <a:off x="66446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3" name="直接连接符 162"/>
          <p:cNvCxnSpPr/>
          <p:nvPr/>
        </p:nvCxnSpPr>
        <p:spPr>
          <a:xfrm>
            <a:off x="6713220" y="4788840"/>
            <a:ext cx="0" cy="72000"/>
          </a:xfrm>
          <a:prstGeom prst="line">
            <a:avLst/>
          </a:prstGeom>
          <a:ln w="3175">
            <a:solidFill>
              <a:srgbClr val="FF6E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4" name="直接连接符 163"/>
          <p:cNvCxnSpPr/>
          <p:nvPr/>
        </p:nvCxnSpPr>
        <p:spPr>
          <a:xfrm>
            <a:off x="67818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5" name="直接连接符 164"/>
          <p:cNvCxnSpPr/>
          <p:nvPr/>
        </p:nvCxnSpPr>
        <p:spPr>
          <a:xfrm>
            <a:off x="68503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6" name="直接连接符 165"/>
          <p:cNvCxnSpPr/>
          <p:nvPr/>
        </p:nvCxnSpPr>
        <p:spPr>
          <a:xfrm>
            <a:off x="69189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7" name="直接连接符 166"/>
          <p:cNvCxnSpPr/>
          <p:nvPr/>
        </p:nvCxnSpPr>
        <p:spPr>
          <a:xfrm>
            <a:off x="69875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8" name="直接连接符 167"/>
          <p:cNvCxnSpPr/>
          <p:nvPr/>
        </p:nvCxnSpPr>
        <p:spPr>
          <a:xfrm>
            <a:off x="70561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9" name="直接连接符 168"/>
          <p:cNvCxnSpPr/>
          <p:nvPr/>
        </p:nvCxnSpPr>
        <p:spPr>
          <a:xfrm>
            <a:off x="71247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1" name="直接连接符 170"/>
          <p:cNvCxnSpPr/>
          <p:nvPr/>
        </p:nvCxnSpPr>
        <p:spPr>
          <a:xfrm>
            <a:off x="72618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2" name="直接连接符 171"/>
          <p:cNvCxnSpPr/>
          <p:nvPr/>
        </p:nvCxnSpPr>
        <p:spPr>
          <a:xfrm>
            <a:off x="73990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3" name="直接连接符 172"/>
          <p:cNvCxnSpPr/>
          <p:nvPr/>
        </p:nvCxnSpPr>
        <p:spPr>
          <a:xfrm>
            <a:off x="76047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4" name="直接连接符 173"/>
          <p:cNvCxnSpPr/>
          <p:nvPr/>
        </p:nvCxnSpPr>
        <p:spPr>
          <a:xfrm>
            <a:off x="77419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5" name="直接连接符 174"/>
          <p:cNvCxnSpPr/>
          <p:nvPr/>
        </p:nvCxnSpPr>
        <p:spPr>
          <a:xfrm>
            <a:off x="78790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6" name="直接连接符 175"/>
          <p:cNvCxnSpPr/>
          <p:nvPr/>
        </p:nvCxnSpPr>
        <p:spPr>
          <a:xfrm>
            <a:off x="80162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7" name="直接连接符 176"/>
          <p:cNvCxnSpPr/>
          <p:nvPr/>
        </p:nvCxnSpPr>
        <p:spPr>
          <a:xfrm>
            <a:off x="80848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8" name="直接连接符 177"/>
          <p:cNvCxnSpPr/>
          <p:nvPr/>
        </p:nvCxnSpPr>
        <p:spPr>
          <a:xfrm>
            <a:off x="82219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9" name="直接连接符 178"/>
          <p:cNvCxnSpPr/>
          <p:nvPr/>
        </p:nvCxnSpPr>
        <p:spPr>
          <a:xfrm>
            <a:off x="83591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0" name="直接连接符 179"/>
          <p:cNvCxnSpPr/>
          <p:nvPr/>
        </p:nvCxnSpPr>
        <p:spPr>
          <a:xfrm>
            <a:off x="84963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1" name="直接连接符 180"/>
          <p:cNvCxnSpPr/>
          <p:nvPr/>
        </p:nvCxnSpPr>
        <p:spPr>
          <a:xfrm>
            <a:off x="87020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2" name="直接连接符 181"/>
          <p:cNvCxnSpPr/>
          <p:nvPr/>
        </p:nvCxnSpPr>
        <p:spPr>
          <a:xfrm>
            <a:off x="88392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3" name="直接连接符 182"/>
          <p:cNvCxnSpPr/>
          <p:nvPr/>
        </p:nvCxnSpPr>
        <p:spPr>
          <a:xfrm>
            <a:off x="89763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4" name="直接连接符 183"/>
          <p:cNvCxnSpPr/>
          <p:nvPr/>
        </p:nvCxnSpPr>
        <p:spPr>
          <a:xfrm>
            <a:off x="91135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5" name="直接连接符 184"/>
          <p:cNvCxnSpPr/>
          <p:nvPr/>
        </p:nvCxnSpPr>
        <p:spPr>
          <a:xfrm>
            <a:off x="92506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7" name="直接连接符 186"/>
          <p:cNvCxnSpPr/>
          <p:nvPr/>
        </p:nvCxnSpPr>
        <p:spPr>
          <a:xfrm>
            <a:off x="94564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8" name="直接连接符 187"/>
          <p:cNvCxnSpPr/>
          <p:nvPr/>
        </p:nvCxnSpPr>
        <p:spPr>
          <a:xfrm>
            <a:off x="95935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9" name="直接连接符 188"/>
          <p:cNvCxnSpPr/>
          <p:nvPr/>
        </p:nvCxnSpPr>
        <p:spPr>
          <a:xfrm>
            <a:off x="97307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0" name="直接连接符 189"/>
          <p:cNvCxnSpPr/>
          <p:nvPr/>
        </p:nvCxnSpPr>
        <p:spPr>
          <a:xfrm>
            <a:off x="98679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1" name="直接连接符 190"/>
          <p:cNvCxnSpPr/>
          <p:nvPr/>
        </p:nvCxnSpPr>
        <p:spPr>
          <a:xfrm>
            <a:off x="100050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2" name="直接连接符 191"/>
          <p:cNvCxnSpPr/>
          <p:nvPr/>
        </p:nvCxnSpPr>
        <p:spPr>
          <a:xfrm>
            <a:off x="101422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3" name="直接连接符 192"/>
          <p:cNvCxnSpPr/>
          <p:nvPr/>
        </p:nvCxnSpPr>
        <p:spPr>
          <a:xfrm>
            <a:off x="103479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4" name="直接连接符 193"/>
          <p:cNvCxnSpPr/>
          <p:nvPr/>
        </p:nvCxnSpPr>
        <p:spPr>
          <a:xfrm>
            <a:off x="106222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5" name="直接连接符 194"/>
          <p:cNvCxnSpPr/>
          <p:nvPr/>
        </p:nvCxnSpPr>
        <p:spPr>
          <a:xfrm>
            <a:off x="73304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6" name="直接连接符 195"/>
          <p:cNvCxnSpPr/>
          <p:nvPr/>
        </p:nvCxnSpPr>
        <p:spPr>
          <a:xfrm>
            <a:off x="74676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7" name="直接连接符 196"/>
          <p:cNvCxnSpPr/>
          <p:nvPr/>
        </p:nvCxnSpPr>
        <p:spPr>
          <a:xfrm>
            <a:off x="75361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8" name="直接连接符 197"/>
          <p:cNvCxnSpPr/>
          <p:nvPr/>
        </p:nvCxnSpPr>
        <p:spPr>
          <a:xfrm>
            <a:off x="76733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9" name="直接连接符 198"/>
          <p:cNvCxnSpPr/>
          <p:nvPr/>
        </p:nvCxnSpPr>
        <p:spPr>
          <a:xfrm>
            <a:off x="78105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0" name="直接连接符 199"/>
          <p:cNvCxnSpPr/>
          <p:nvPr/>
        </p:nvCxnSpPr>
        <p:spPr>
          <a:xfrm>
            <a:off x="79476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1" name="直接连接符 200"/>
          <p:cNvCxnSpPr/>
          <p:nvPr/>
        </p:nvCxnSpPr>
        <p:spPr>
          <a:xfrm>
            <a:off x="81534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0" name="直接连接符 169"/>
          <p:cNvCxnSpPr/>
          <p:nvPr/>
        </p:nvCxnSpPr>
        <p:spPr>
          <a:xfrm flipH="1">
            <a:off x="84277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2" name="直接连接符 201"/>
          <p:cNvCxnSpPr/>
          <p:nvPr/>
        </p:nvCxnSpPr>
        <p:spPr>
          <a:xfrm flipH="1">
            <a:off x="71932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3" name="直接连接符 202"/>
          <p:cNvCxnSpPr/>
          <p:nvPr/>
        </p:nvCxnSpPr>
        <p:spPr>
          <a:xfrm>
            <a:off x="82905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4" name="直接连接符 203"/>
          <p:cNvCxnSpPr/>
          <p:nvPr/>
        </p:nvCxnSpPr>
        <p:spPr>
          <a:xfrm>
            <a:off x="8564880" y="4788840"/>
            <a:ext cx="0" cy="72000"/>
          </a:xfrm>
          <a:prstGeom prst="line">
            <a:avLst/>
          </a:prstGeom>
          <a:ln w="3175">
            <a:solidFill>
              <a:srgbClr val="FF6E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5" name="直接连接符 204"/>
          <p:cNvCxnSpPr/>
          <p:nvPr/>
        </p:nvCxnSpPr>
        <p:spPr>
          <a:xfrm>
            <a:off x="86334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6" name="直接连接符 205"/>
          <p:cNvCxnSpPr/>
          <p:nvPr/>
        </p:nvCxnSpPr>
        <p:spPr>
          <a:xfrm>
            <a:off x="87706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7" name="直接连接符 206"/>
          <p:cNvCxnSpPr/>
          <p:nvPr/>
        </p:nvCxnSpPr>
        <p:spPr>
          <a:xfrm>
            <a:off x="89077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8" name="直接连接符 207"/>
          <p:cNvCxnSpPr/>
          <p:nvPr/>
        </p:nvCxnSpPr>
        <p:spPr>
          <a:xfrm>
            <a:off x="90449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9" name="直接连接符 208"/>
          <p:cNvCxnSpPr/>
          <p:nvPr/>
        </p:nvCxnSpPr>
        <p:spPr>
          <a:xfrm>
            <a:off x="91821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0" name="直接连接符 209"/>
          <p:cNvCxnSpPr/>
          <p:nvPr/>
        </p:nvCxnSpPr>
        <p:spPr>
          <a:xfrm>
            <a:off x="93192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1" name="直接连接符 210"/>
          <p:cNvCxnSpPr/>
          <p:nvPr/>
        </p:nvCxnSpPr>
        <p:spPr>
          <a:xfrm>
            <a:off x="95250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2" name="直接连接符 211"/>
          <p:cNvCxnSpPr/>
          <p:nvPr/>
        </p:nvCxnSpPr>
        <p:spPr>
          <a:xfrm>
            <a:off x="96621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3" name="直接连接符 212"/>
          <p:cNvCxnSpPr/>
          <p:nvPr/>
        </p:nvCxnSpPr>
        <p:spPr>
          <a:xfrm>
            <a:off x="97993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4" name="直接连接符 213"/>
          <p:cNvCxnSpPr/>
          <p:nvPr/>
        </p:nvCxnSpPr>
        <p:spPr>
          <a:xfrm>
            <a:off x="99364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5" name="直接连接符 214"/>
          <p:cNvCxnSpPr/>
          <p:nvPr/>
        </p:nvCxnSpPr>
        <p:spPr>
          <a:xfrm>
            <a:off x="100736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6" name="直接连接符 215"/>
          <p:cNvCxnSpPr/>
          <p:nvPr/>
        </p:nvCxnSpPr>
        <p:spPr>
          <a:xfrm>
            <a:off x="102108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7" name="直接连接符 216"/>
          <p:cNvCxnSpPr/>
          <p:nvPr/>
        </p:nvCxnSpPr>
        <p:spPr>
          <a:xfrm>
            <a:off x="102793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6" name="直接连接符 185"/>
          <p:cNvCxnSpPr/>
          <p:nvPr/>
        </p:nvCxnSpPr>
        <p:spPr>
          <a:xfrm flipH="1">
            <a:off x="10485120" y="4788840"/>
            <a:ext cx="0" cy="72000"/>
          </a:xfrm>
          <a:prstGeom prst="line">
            <a:avLst/>
          </a:prstGeom>
          <a:ln w="3175" cap="flat" cmpd="sng">
            <a:solidFill>
              <a:schemeClr val="bg1"/>
            </a:solidFill>
            <a:prstDash val="solid"/>
            <a:miter lim="800000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8" name="直接连接符 217"/>
          <p:cNvCxnSpPr/>
          <p:nvPr/>
        </p:nvCxnSpPr>
        <p:spPr>
          <a:xfrm flipH="1">
            <a:off x="93878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9" name="直接连接符 218"/>
          <p:cNvCxnSpPr/>
          <p:nvPr/>
        </p:nvCxnSpPr>
        <p:spPr>
          <a:xfrm>
            <a:off x="10416540" y="4788840"/>
            <a:ext cx="0" cy="72000"/>
          </a:xfrm>
          <a:prstGeom prst="line">
            <a:avLst/>
          </a:prstGeom>
          <a:ln w="3175">
            <a:solidFill>
              <a:srgbClr val="FF6E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0" name="直接连接符 219"/>
          <p:cNvCxnSpPr/>
          <p:nvPr/>
        </p:nvCxnSpPr>
        <p:spPr>
          <a:xfrm>
            <a:off x="105537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1" name="直接连接符 220"/>
          <p:cNvCxnSpPr/>
          <p:nvPr/>
        </p:nvCxnSpPr>
        <p:spPr>
          <a:xfrm>
            <a:off x="106908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2" name="直接连接符 221"/>
          <p:cNvCxnSpPr/>
          <p:nvPr/>
        </p:nvCxnSpPr>
        <p:spPr>
          <a:xfrm>
            <a:off x="107594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3" name="直接连接符 222"/>
          <p:cNvCxnSpPr/>
          <p:nvPr/>
        </p:nvCxnSpPr>
        <p:spPr>
          <a:xfrm>
            <a:off x="108280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4" name="直接连接符 223"/>
          <p:cNvCxnSpPr/>
          <p:nvPr/>
        </p:nvCxnSpPr>
        <p:spPr>
          <a:xfrm>
            <a:off x="108966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5" name="直接连接符 224"/>
          <p:cNvCxnSpPr/>
          <p:nvPr/>
        </p:nvCxnSpPr>
        <p:spPr>
          <a:xfrm>
            <a:off x="109651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6" name="直接连接符 225"/>
          <p:cNvCxnSpPr/>
          <p:nvPr/>
        </p:nvCxnSpPr>
        <p:spPr>
          <a:xfrm>
            <a:off x="110337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7" name="直接连接符 226"/>
          <p:cNvCxnSpPr/>
          <p:nvPr/>
        </p:nvCxnSpPr>
        <p:spPr>
          <a:xfrm>
            <a:off x="111023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8" name="直接连接符 227"/>
          <p:cNvCxnSpPr/>
          <p:nvPr/>
        </p:nvCxnSpPr>
        <p:spPr>
          <a:xfrm>
            <a:off x="111709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9" name="直接连接符 228"/>
          <p:cNvCxnSpPr/>
          <p:nvPr/>
        </p:nvCxnSpPr>
        <p:spPr>
          <a:xfrm>
            <a:off x="112395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0" name="直接连接符 229"/>
          <p:cNvCxnSpPr/>
          <p:nvPr/>
        </p:nvCxnSpPr>
        <p:spPr>
          <a:xfrm>
            <a:off x="1130808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1" name="直接连接符 230"/>
          <p:cNvCxnSpPr/>
          <p:nvPr/>
        </p:nvCxnSpPr>
        <p:spPr>
          <a:xfrm>
            <a:off x="113766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2" name="直接连接符 231"/>
          <p:cNvCxnSpPr/>
          <p:nvPr/>
        </p:nvCxnSpPr>
        <p:spPr>
          <a:xfrm>
            <a:off x="114452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3" name="直接连接符 232"/>
          <p:cNvCxnSpPr/>
          <p:nvPr/>
        </p:nvCxnSpPr>
        <p:spPr>
          <a:xfrm>
            <a:off x="115138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6" name="直接连接符 105"/>
          <p:cNvCxnSpPr/>
          <p:nvPr/>
        </p:nvCxnSpPr>
        <p:spPr>
          <a:xfrm flipH="1">
            <a:off x="191262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2" name="直接连接符 121"/>
          <p:cNvCxnSpPr/>
          <p:nvPr/>
        </p:nvCxnSpPr>
        <p:spPr>
          <a:xfrm flipH="1">
            <a:off x="280416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/>
        </p:nvCxnSpPr>
        <p:spPr>
          <a:xfrm>
            <a:off x="390144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8" name="文本框 67"/>
          <p:cNvSpPr txBox="1"/>
          <p:nvPr/>
        </p:nvSpPr>
        <p:spPr>
          <a:xfrm>
            <a:off x="2558866" y="4379265"/>
            <a:ext cx="89979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zh-CN" sz="2300">
                <a:gradFill>
                  <a:gsLst>
                    <a:gs pos="40000">
                      <a:schemeClr val="bg1"/>
                    </a:gs>
                    <a:gs pos="85000">
                      <a:schemeClr val="bg1">
                        <a:alpha val="5000"/>
                      </a:schemeClr>
                    </a:gs>
                  </a:gsLst>
                  <a:lin ang="5400000" scaled="0"/>
                </a:gradFill>
                <a:latin typeface="Arial Regular" panose="020B0604020202090204" charset="0"/>
                <a:ea typeface="微软雅黑" panose="020B0703020204020201" charset="-122"/>
                <a:cs typeface="Arial Regular" panose="020B0604020202090204" charset="0"/>
              </a:rPr>
              <a:t>2023</a:t>
            </a:r>
          </a:p>
        </p:txBody>
      </p:sp>
      <p:sp>
        <p:nvSpPr>
          <p:cNvPr id="92" name="文本框 91"/>
          <p:cNvSpPr txBox="1"/>
          <p:nvPr/>
        </p:nvSpPr>
        <p:spPr>
          <a:xfrm>
            <a:off x="8094166" y="4379265"/>
            <a:ext cx="89979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zh-CN" sz="2300">
                <a:gradFill>
                  <a:gsLst>
                    <a:gs pos="40000">
                      <a:schemeClr val="bg1"/>
                    </a:gs>
                    <a:gs pos="85000">
                      <a:schemeClr val="bg1">
                        <a:alpha val="5000"/>
                      </a:schemeClr>
                    </a:gs>
                  </a:gsLst>
                  <a:lin ang="5400000" scaled="0"/>
                </a:gradFill>
                <a:latin typeface="Arial Regular" panose="020B0604020202090204" charset="0"/>
                <a:ea typeface="微软雅黑" panose="020B0703020204020201" charset="-122"/>
                <a:cs typeface="Arial Regular" panose="020B0604020202090204" charset="0"/>
              </a:rPr>
              <a:t>2024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249066" y="4379265"/>
            <a:ext cx="89979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zh-CN" sz="2300" dirty="0">
                <a:gradFill>
                  <a:gsLst>
                    <a:gs pos="40000">
                      <a:schemeClr val="bg1"/>
                    </a:gs>
                    <a:gs pos="85000">
                      <a:schemeClr val="bg1">
                        <a:alpha val="5000"/>
                      </a:schemeClr>
                    </a:gs>
                  </a:gsLst>
                  <a:lin ang="5400000" scaled="0"/>
                </a:gradFill>
                <a:latin typeface="Arial Regular" panose="020B0604020202090204" charset="0"/>
                <a:ea typeface="微软雅黑" panose="020B0703020204020201" charset="-122"/>
                <a:cs typeface="Arial Regular" panose="020B0604020202090204" charset="0"/>
              </a:rPr>
              <a:t>2023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4403966" y="4379265"/>
            <a:ext cx="89979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zh-CN" sz="2300" dirty="0">
                <a:gradFill>
                  <a:gsLst>
                    <a:gs pos="40000">
                      <a:schemeClr val="bg1"/>
                    </a:gs>
                    <a:gs pos="85000">
                      <a:schemeClr val="bg1">
                        <a:alpha val="5000"/>
                      </a:schemeClr>
                    </a:gs>
                  </a:gsLst>
                  <a:lin ang="5400000" scaled="0"/>
                </a:gradFill>
                <a:latin typeface="Arial Regular" panose="020B0604020202090204" charset="0"/>
                <a:ea typeface="微软雅黑" panose="020B0703020204020201" charset="-122"/>
                <a:cs typeface="Arial Regular" panose="020B0604020202090204" charset="0"/>
              </a:rPr>
              <a:t>2023</a:t>
            </a:r>
          </a:p>
        </p:txBody>
      </p:sp>
      <p:cxnSp>
        <p:nvCxnSpPr>
          <p:cNvPr id="41" name="直接连接符 40"/>
          <p:cNvCxnSpPr/>
          <p:nvPr/>
        </p:nvCxnSpPr>
        <p:spPr>
          <a:xfrm>
            <a:off x="11582400" y="4788840"/>
            <a:ext cx="0" cy="72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5" name="图片 24" descr="4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4178" y="3762325"/>
            <a:ext cx="887730" cy="144000"/>
          </a:xfrm>
          <a:prstGeom prst="rect">
            <a:avLst/>
          </a:prstGeom>
        </p:spPr>
      </p:pic>
      <p:pic>
        <p:nvPicPr>
          <p:cNvPr id="27" name="图片 26" descr="836 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0587" y="3762325"/>
            <a:ext cx="892810" cy="144000"/>
          </a:xfrm>
          <a:prstGeom prst="rect">
            <a:avLst/>
          </a:prstGeom>
        </p:spPr>
      </p:pic>
      <p:pic>
        <p:nvPicPr>
          <p:cNvPr id="38" name="图片 37" descr="5160 白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9434" y="3762325"/>
            <a:ext cx="1408430" cy="144000"/>
          </a:xfrm>
          <a:prstGeom prst="rect">
            <a:avLst/>
          </a:prstGeom>
        </p:spPr>
      </p:pic>
      <p:sp>
        <p:nvSpPr>
          <p:cNvPr id="98" name="文本框 97"/>
          <p:cNvSpPr txBox="1"/>
          <p:nvPr/>
        </p:nvSpPr>
        <p:spPr>
          <a:xfrm>
            <a:off x="4120546" y="4964735"/>
            <a:ext cx="1459865" cy="499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ctr" fontAlgn="auto">
              <a:lnSpc>
                <a:spcPts val="13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rPr>
              <a:t>钢铁行业</a:t>
            </a:r>
            <a:r>
              <a:rPr lang="en-US" altLang="zh-CN" sz="8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rPr>
              <a:t>+</a:t>
            </a:r>
            <a:r>
              <a:rPr lang="zh-CN" altLang="en-US" sz="8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rPr>
              <a:t>储能</a:t>
            </a:r>
          </a:p>
          <a:p>
            <a:pPr indent="0" algn="ctr" fontAlgn="auto">
              <a:lnSpc>
                <a:spcPts val="13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rPr>
              <a:t>华北地区最大的用户侧</a:t>
            </a:r>
          </a:p>
          <a:p>
            <a:pPr indent="0" algn="ctr" fontAlgn="auto">
              <a:lnSpc>
                <a:spcPts val="13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rPr>
              <a:t>分布式模块化储能项目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6079489" y="4964735"/>
            <a:ext cx="1268730" cy="499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ctr" fontAlgn="auto">
              <a:lnSpc>
                <a:spcPts val="13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rPr>
              <a:t>全</a:t>
            </a:r>
            <a:r>
              <a:rPr lang="en-US" altLang="zh-CN" sz="8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rPr>
              <a:t>“</a:t>
            </a:r>
            <a:r>
              <a:rPr lang="zh-CN" altLang="en-US" sz="8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rPr>
              <a:t>芯</a:t>
            </a:r>
            <a:r>
              <a:rPr lang="en-US" altLang="zh-CN" sz="8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rPr>
              <a:t>”</a:t>
            </a:r>
            <a:r>
              <a:rPr lang="zh-CN" altLang="en-US" sz="8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rPr>
              <a:t>升级</a:t>
            </a:r>
          </a:p>
          <a:p>
            <a:pPr indent="0" algn="ctr" fontAlgn="auto">
              <a:lnSpc>
                <a:spcPts val="13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rPr>
              <a:t>行业内唯一小机</a:t>
            </a:r>
          </a:p>
          <a:p>
            <a:pPr indent="0" algn="ctr" fontAlgn="auto">
              <a:lnSpc>
                <a:spcPts val="13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rPr>
              <a:t>具备整站构网能力</a:t>
            </a:r>
          </a:p>
        </p:txBody>
      </p:sp>
      <p:sp>
        <p:nvSpPr>
          <p:cNvPr id="82" name="文本框 81"/>
          <p:cNvSpPr txBox="1"/>
          <p:nvPr/>
        </p:nvSpPr>
        <p:spPr>
          <a:xfrm>
            <a:off x="7782394" y="4964735"/>
            <a:ext cx="1523365" cy="3333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ctr" fontAlgn="auto">
              <a:lnSpc>
                <a:spcPts val="13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Alibaba PuHuiTi 2.0 55 Regular" panose="00020600040101010101" charset="-122"/>
              </a:rPr>
              <a:t>应用于国内最大构网型</a:t>
            </a:r>
          </a:p>
          <a:p>
            <a:pPr indent="0" algn="ctr" fontAlgn="auto">
              <a:lnSpc>
                <a:spcPts val="13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Alibaba PuHuiTi 2.0 55 Regular" panose="00020600040101010101" charset="-122"/>
              </a:rPr>
              <a:t>储能电站之一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24510" y="1404620"/>
            <a:ext cx="94037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rgbClr val="EC6C00"/>
                </a:solidFill>
                <a:latin typeface="Arial" panose="020B0604020202090204" pitchFamily="34" charset="0"/>
                <a:ea typeface="微软雅黑" panose="020B0703020204020201" charset="-122"/>
                <a:cs typeface="Alibaba PuHuiTi 2.0 55 Regular" panose="00020600040101010101" charset="-122"/>
              </a:rPr>
              <a:t>源网测中压并网产品</a:t>
            </a:r>
          </a:p>
        </p:txBody>
      </p:sp>
      <p:pic>
        <p:nvPicPr>
          <p:cNvPr id="29" name="图片 28" descr="372ic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396" y="3762325"/>
            <a:ext cx="899795" cy="145106"/>
          </a:xfrm>
          <a:prstGeom prst="rect">
            <a:avLst/>
          </a:prstGeom>
        </p:spPr>
      </p:pic>
      <p:sp>
        <p:nvSpPr>
          <p:cNvPr id="70" name="文本框 69"/>
          <p:cNvSpPr txBox="1"/>
          <p:nvPr/>
        </p:nvSpPr>
        <p:spPr>
          <a:xfrm>
            <a:off x="594995" y="4964735"/>
            <a:ext cx="1141095" cy="499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ctr" fontAlgn="auto">
              <a:lnSpc>
                <a:spcPts val="13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Alibaba PuHuiTi 2.0 55 Regular" panose="00020600040101010101" charset="-122"/>
              </a:rPr>
              <a:t>应用于全球</a:t>
            </a:r>
          </a:p>
          <a:p>
            <a:pPr indent="0" algn="ctr" fontAlgn="auto">
              <a:lnSpc>
                <a:spcPts val="13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Alibaba PuHuiTi 2.0 55 Regular" panose="00020600040101010101" charset="-122"/>
              </a:rPr>
              <a:t>首个百兆瓦时</a:t>
            </a:r>
          </a:p>
          <a:p>
            <a:pPr indent="0" algn="ctr" fontAlgn="auto">
              <a:lnSpc>
                <a:spcPts val="13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Alibaba PuHuiTi 2.0 55 Regular" panose="00020600040101010101" charset="-122"/>
              </a:rPr>
              <a:t>模块化储能电站</a:t>
            </a:r>
          </a:p>
        </p:txBody>
      </p:sp>
      <p:sp>
        <p:nvSpPr>
          <p:cNvPr id="74" name="文本框 73"/>
          <p:cNvSpPr txBox="1"/>
          <p:nvPr/>
        </p:nvSpPr>
        <p:spPr>
          <a:xfrm>
            <a:off x="2396115" y="4964735"/>
            <a:ext cx="1268730" cy="499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ctr" fontAlgn="auto">
              <a:lnSpc>
                <a:spcPts val="13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Alibaba PuHuiTi 2.0 55 Regular" panose="00020600040101010101" charset="-122"/>
              </a:rPr>
              <a:t>应用于深圳</a:t>
            </a:r>
          </a:p>
          <a:p>
            <a:pPr indent="0" algn="ctr" fontAlgn="auto">
              <a:lnSpc>
                <a:spcPts val="13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Alibaba PuHuiTi 2.0 55 Regular" panose="00020600040101010101" charset="-122"/>
              </a:rPr>
              <a:t>最大体量用户侧</a:t>
            </a:r>
          </a:p>
          <a:p>
            <a:pPr indent="0" algn="ctr" fontAlgn="auto">
              <a:lnSpc>
                <a:spcPts val="13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Alibaba PuHuiTi 2.0 55 Regular" panose="00020600040101010101" charset="-122"/>
              </a:rPr>
              <a:t>长时储能电站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613410" y="6426927"/>
            <a:ext cx="11229975" cy="323850"/>
            <a:chOff x="966" y="10089"/>
            <a:chExt cx="17685" cy="510"/>
          </a:xfrm>
        </p:grpSpPr>
        <p:sp>
          <p:nvSpPr>
            <p:cNvPr id="15" name="文本框 14"/>
            <p:cNvSpPr txBox="1"/>
            <p:nvPr>
              <p:custDataLst>
                <p:tags r:id="rId2"/>
              </p:custDataLst>
            </p:nvPr>
          </p:nvSpPr>
          <p:spPr>
            <a:xfrm>
              <a:off x="12251" y="10089"/>
              <a:ext cx="6400" cy="5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n-US" sz="900" dirty="0" err="1">
                  <a:solidFill>
                    <a:schemeClr val="bg1">
                      <a:alpha val="40000"/>
                    </a:schemeClr>
                  </a:solidFill>
                  <a:latin typeface="微软雅黑" panose="020B0703020204020201" charset="-122"/>
                  <a:ea typeface="微软雅黑" panose="020B0703020204020201" charset="-122"/>
                </a:rPr>
                <a:t>让稳定的清洁电力惠及每一个人</a:t>
              </a:r>
              <a:r>
                <a:rPr lang="en-US" sz="900" dirty="0">
                  <a:solidFill>
                    <a:schemeClr val="bg1">
                      <a:alpha val="40000"/>
                    </a:schemeClr>
                  </a:solidFill>
                  <a:latin typeface="微软雅黑" panose="020B0703020204020201" charset="-122"/>
                  <a:ea typeface="微软雅黑" panose="020B0703020204020201" charset="-122"/>
                </a:rPr>
                <a:t>！</a:t>
              </a:r>
              <a:endParaRPr lang="en-US" altLang="zh-CN" sz="900" dirty="0">
                <a:solidFill>
                  <a:schemeClr val="bg1">
                    <a:alpha val="40000"/>
                  </a:schemeClr>
                </a:solidFill>
                <a:latin typeface="微软雅黑" panose="020B0703020204020201" charset="-122"/>
                <a:ea typeface="微软雅黑" panose="020B0703020204020201" charset="-122"/>
              </a:endParaRPr>
            </a:p>
          </p:txBody>
        </p:sp>
        <p:pic>
          <p:nvPicPr>
            <p:cNvPr id="16" name="图片 15" descr="未标题-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>
              <a:alphaModFix amt="40000"/>
            </a:blip>
            <a:srcRect r="34900" b="-7101"/>
            <a:stretch>
              <a:fillRect/>
            </a:stretch>
          </p:blipFill>
          <p:spPr>
            <a:xfrm>
              <a:off x="966" y="10187"/>
              <a:ext cx="1891" cy="224"/>
            </a:xfrm>
            <a:prstGeom prst="rect">
              <a:avLst/>
            </a:prstGeom>
          </p:spPr>
        </p:pic>
      </p:grpSp>
      <p:pic>
        <p:nvPicPr>
          <p:cNvPr id="17" name="图片 32" descr="4016481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92095" y="5795950"/>
            <a:ext cx="1403985" cy="391160"/>
          </a:xfrm>
          <a:prstGeom prst="rect">
            <a:avLst/>
          </a:prstGeom>
        </p:spPr>
      </p:pic>
      <p:pic>
        <p:nvPicPr>
          <p:cNvPr id="18" name="图片 33" descr="4016481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26915" y="5795950"/>
            <a:ext cx="1403985" cy="391160"/>
          </a:xfrm>
          <a:prstGeom prst="rect">
            <a:avLst/>
          </a:prstGeom>
        </p:spPr>
      </p:pic>
      <p:pic>
        <p:nvPicPr>
          <p:cNvPr id="19" name="图片 34" descr="4016481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61735" y="5795950"/>
            <a:ext cx="1403985" cy="391160"/>
          </a:xfrm>
          <a:prstGeom prst="rect">
            <a:avLst/>
          </a:prstGeom>
        </p:spPr>
      </p:pic>
      <p:pic>
        <p:nvPicPr>
          <p:cNvPr id="26" name="图片 35" descr="4016481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96555" y="5795950"/>
            <a:ext cx="1403985" cy="39116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3223895" y="5865800"/>
            <a:ext cx="539750" cy="252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20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Alibaba PuHuiTi 2.0 85 Bold" panose="00020600040101010101" charset="-122"/>
                <a:sym typeface="+mn-ea"/>
              </a:rPr>
              <a:t>先行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4959350" y="5865800"/>
            <a:ext cx="539750" cy="252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20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Alibaba PuHuiTi 2.0 85 Bold" panose="00020600040101010101" charset="-122"/>
                <a:sym typeface="+mn-ea"/>
              </a:rPr>
              <a:t>创新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6694170" y="5865800"/>
            <a:ext cx="539750" cy="252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20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Alibaba PuHuiTi 2.0 85 Bold" panose="00020600040101010101" charset="-122"/>
                <a:sym typeface="+mn-ea"/>
              </a:rPr>
              <a:t>进化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8428990" y="5865800"/>
            <a:ext cx="539750" cy="252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20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Alibaba PuHuiTi 2.0 85 Bold" panose="00020600040101010101" charset="-122"/>
                <a:sym typeface="+mn-ea"/>
              </a:rPr>
              <a:t>引领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616226" y="3762325"/>
            <a:ext cx="889000" cy="152400"/>
          </a:xfrm>
          <a:prstGeom prst="rect">
            <a:avLst/>
          </a:prstGeom>
        </p:spPr>
      </p:pic>
      <p:pic>
        <p:nvPicPr>
          <p:cNvPr id="20" name="图片 19" descr="/private/var/folders/z6/mxrnw1xj03ggrp9hcbn8g3nm0000gn/T/com.kingsoft.wpsoffice.mac/picturecompress_20250711121420/output_1.pngoutput_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60216" y="2219936"/>
            <a:ext cx="912824" cy="1302293"/>
          </a:xfrm>
          <a:prstGeom prst="rect">
            <a:avLst/>
          </a:prstGeom>
        </p:spPr>
      </p:pic>
      <p:pic>
        <p:nvPicPr>
          <p:cNvPr id="23" name="图片 22" descr="/private/var/folders/z6/mxrnw1xj03ggrp9hcbn8g3nm0000gn/T/com.kingsoft.wpsoffice.mac/picturecompress_20250711121426/output_1.pngoutput_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96079" y="2219936"/>
            <a:ext cx="1311535" cy="1302293"/>
          </a:xfrm>
          <a:prstGeom prst="rect">
            <a:avLst/>
          </a:prstGeom>
        </p:spPr>
      </p:pic>
      <p:pic>
        <p:nvPicPr>
          <p:cNvPr id="10" name="图片 9" descr="/private/var/folders/z6/mxrnw1xj03ggrp9hcbn8g3nm0000gn/T/com.kingsoft.wpsoffice.mac/picturecompress_20250711121410/output_1.pngoutput_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4221" y="2219936"/>
            <a:ext cx="917199" cy="1302293"/>
          </a:xfrm>
          <a:prstGeom prst="rect">
            <a:avLst/>
          </a:prstGeom>
        </p:spPr>
      </p:pic>
      <p:pic>
        <p:nvPicPr>
          <p:cNvPr id="12" name="图片 11" descr="/private/var/folders/z6/mxrnw1xj03ggrp9hcbn8g3nm0000gn/T/com.kingsoft.wpsoffice.mac/picturecompress_20250711121415/output_1.pngoutput_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54953" y="2219936"/>
            <a:ext cx="1309894" cy="130229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69E4145-906D-A8DF-4646-2288888C6E2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24" y="2683241"/>
            <a:ext cx="1592288" cy="895662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A9605956-1C6E-D787-C43F-1AF9125A4F24}"/>
              </a:ext>
            </a:extLst>
          </p:cNvPr>
          <p:cNvSpPr txBox="1"/>
          <p:nvPr/>
        </p:nvSpPr>
        <p:spPr>
          <a:xfrm>
            <a:off x="9939265" y="4379265"/>
            <a:ext cx="89979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zh-CN" sz="2300" dirty="0">
                <a:gradFill>
                  <a:gsLst>
                    <a:gs pos="40000">
                      <a:schemeClr val="bg1"/>
                    </a:gs>
                    <a:gs pos="85000">
                      <a:schemeClr val="bg1">
                        <a:alpha val="5000"/>
                      </a:schemeClr>
                    </a:gs>
                  </a:gsLst>
                  <a:lin ang="5400000" scaled="0"/>
                </a:gradFill>
                <a:latin typeface="Arial Regular" panose="020B0604020202090204" charset="0"/>
                <a:ea typeface="微软雅黑" panose="020B0703020204020201" charset="-122"/>
                <a:cs typeface="Arial Regular" panose="020B0604020202090204" charset="0"/>
              </a:rPr>
              <a:t>2025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5C2C949-33A0-F7C0-8013-E14613D61989}"/>
              </a:ext>
            </a:extLst>
          </p:cNvPr>
          <p:cNvSpPr txBox="1"/>
          <p:nvPr/>
        </p:nvSpPr>
        <p:spPr>
          <a:xfrm>
            <a:off x="9626184" y="4964735"/>
            <a:ext cx="1523365" cy="3333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ctr" fontAlgn="auto">
              <a:lnSpc>
                <a:spcPts val="13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Alibaba PuHuiTi 2.0 55 Regular" panose="00020600040101010101" charset="-122"/>
              </a:rPr>
              <a:t>应用于国内最大构网型</a:t>
            </a:r>
          </a:p>
          <a:p>
            <a:pPr indent="0" algn="ctr" fontAlgn="auto">
              <a:lnSpc>
                <a:spcPts val="13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Alibaba PuHuiTi 2.0 55 Regular" panose="00020600040101010101" charset="-122"/>
              </a:rPr>
              <a:t>储能电站之一</a:t>
            </a: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F6A2B9C3-E241-6683-63FE-5507AC4FC3E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870" y="3632219"/>
            <a:ext cx="1913471" cy="340173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95C2FFB5-48ED-8A30-50DC-FECBCEBC445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825" y="2523925"/>
            <a:ext cx="2305394" cy="129678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403276,3312357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173</Words>
  <Application>Microsoft Macintosh PowerPoint</Application>
  <PresentationFormat>宽屏</PresentationFormat>
  <Paragraphs>55</Paragraphs>
  <Slides>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8" baseType="lpstr">
      <vt:lpstr>Arial Regular</vt:lpstr>
      <vt:lpstr>Calibri</vt:lpstr>
      <vt:lpstr>宋体</vt:lpstr>
      <vt:lpstr>微软雅黑</vt:lpstr>
      <vt:lpstr>Arial</vt:lpstr>
      <vt:lpstr>WPS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xzblue</dc:creator>
  <cp:lastModifiedBy>晴晴</cp:lastModifiedBy>
  <cp:revision>180</cp:revision>
  <dcterms:created xsi:type="dcterms:W3CDTF">2025-07-12T00:44:53Z</dcterms:created>
  <dcterms:modified xsi:type="dcterms:W3CDTF">2025-09-10T07:37:21Z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2052-6.10.2.8876</vt:lpwstr>
  </property>
  <property fmtid="{D5CDD505-2E9C-101B-9397-08002B2CF9AE}" pid="3" name="ICV">
    <vt:lpwstr>734FD175251964A105B07168E24398BB_43</vt:lpwstr>
  </property>
</Properties>
</file>