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"/>
  </p:notesMasterIdLst>
  <p:sldIdLst>
    <p:sldId id="709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47" userDrawn="1">
          <p15:clr>
            <a:srgbClr val="A4A3A4"/>
          </p15:clr>
        </p15:guide>
        <p15:guide id="4" pos="7305" userDrawn="1">
          <p15:clr>
            <a:srgbClr val="A4A3A4"/>
          </p15:clr>
        </p15:guide>
        <p15:guide id="5" orient="horz" pos="1752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BA8"/>
    <a:srgbClr val="052756"/>
    <a:srgbClr val="1E3C6A"/>
    <a:srgbClr val="000A13"/>
    <a:srgbClr val="014385"/>
    <a:srgbClr val="002845"/>
    <a:srgbClr val="00A2E9"/>
    <a:srgbClr val="184B8D"/>
    <a:srgbClr val="041A2A"/>
    <a:srgbClr val="F26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9"/>
    <p:restoredTop sz="94724"/>
  </p:normalViewPr>
  <p:slideViewPr>
    <p:cSldViewPr snapToGrid="0" showGuides="1">
      <p:cViewPr varScale="1">
        <p:scale>
          <a:sx n="92" d="100"/>
          <a:sy n="92" d="100"/>
        </p:scale>
        <p:origin x="176" y="352"/>
      </p:cViewPr>
      <p:guideLst>
        <p:guide pos="347"/>
        <p:guide pos="7305"/>
        <p:guide orient="horz" pos="1752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DB695-D3DA-3D4E-A8BC-313CA254088E}" type="datetimeFigureOut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645FE-2745-6647-ADCC-771F63575D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645FE-2745-6647-ADCC-771F63575DC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408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F80E23E-23F3-C9DC-6D24-E1AF7993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414FA9A-3376-3CA9-46D7-DD08B3665A37}"/>
              </a:ext>
            </a:extLst>
          </p:cNvPr>
          <p:cNvSpPr/>
          <p:nvPr userDrawn="1"/>
        </p:nvSpPr>
        <p:spPr>
          <a:xfrm rot="16200000" flipV="1">
            <a:off x="1793028" y="-1794827"/>
            <a:ext cx="6861600" cy="10447655"/>
          </a:xfrm>
          <a:prstGeom prst="rect">
            <a:avLst/>
          </a:prstGeom>
          <a:gradFill>
            <a:gsLst>
              <a:gs pos="85000">
                <a:srgbClr val="003787">
                  <a:alpha val="29000"/>
                </a:srgbClr>
              </a:gs>
              <a:gs pos="100000">
                <a:srgbClr val="00286E">
                  <a:alpha val="71000"/>
                </a:srgbClr>
              </a:gs>
              <a:gs pos="25000">
                <a:srgbClr val="0046A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5C8D632-D51E-8E52-6871-4383E007F1A0}"/>
              </a:ext>
            </a:extLst>
          </p:cNvPr>
          <p:cNvSpPr txBox="1"/>
          <p:nvPr userDrawn="1"/>
        </p:nvSpPr>
        <p:spPr>
          <a:xfrm>
            <a:off x="10189750" y="6227982"/>
            <a:ext cx="141975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00" dirty="0" err="1">
                <a:solidFill>
                  <a:schemeClr val="bg1"/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1000" dirty="0">
              <a:solidFill>
                <a:schemeClr val="bg1"/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pic>
        <p:nvPicPr>
          <p:cNvPr id="5" name="图片 4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60414F32-FE42-72D3-BE08-121C843194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03" y="705485"/>
            <a:ext cx="1276831" cy="14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4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089C1A4A-20E7-94B6-EDB1-32AAACCDF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5" y="6169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9607F-2D79-4343-9B3F-A9AD6E31319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4" name="图片 3" descr="奇点能源LOGO三版式 [转换]">
            <a:extLst>
              <a:ext uri="{FF2B5EF4-FFF2-40B4-BE49-F238E27FC236}">
                <a16:creationId xmlns:a16="http://schemas.microsoft.com/office/drawing/2014/main" id="{E2CA855E-DDBC-CE7A-1FDC-75F95CD80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080" y="6288376"/>
            <a:ext cx="955545" cy="10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379912F-07BF-8A64-A3C0-D02D25999C9A}"/>
              </a:ext>
            </a:extLst>
          </p:cNvPr>
          <p:cNvGrpSpPr/>
          <p:nvPr userDrawn="1"/>
        </p:nvGrpSpPr>
        <p:grpSpPr>
          <a:xfrm>
            <a:off x="-857694" y="1755285"/>
            <a:ext cx="717017" cy="2488867"/>
            <a:chOff x="-1032792" y="2864239"/>
            <a:chExt cx="4629339" cy="2488867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E5B761C-BEC5-7440-14C4-C329A569F9D9}"/>
                </a:ext>
              </a:extLst>
            </p:cNvPr>
            <p:cNvSpPr/>
            <p:nvPr/>
          </p:nvSpPr>
          <p:spPr>
            <a:xfrm>
              <a:off x="-1032792" y="2864239"/>
              <a:ext cx="4629339" cy="258417"/>
            </a:xfrm>
            <a:prstGeom prst="rect">
              <a:avLst/>
            </a:prstGeom>
            <a:solidFill>
              <a:srgbClr val="0D4B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9021EBF-9A92-BCFB-99B1-33949BFBBEC3}"/>
                </a:ext>
              </a:extLst>
            </p:cNvPr>
            <p:cNvSpPr/>
            <p:nvPr/>
          </p:nvSpPr>
          <p:spPr>
            <a:xfrm>
              <a:off x="-1032792" y="3607723"/>
              <a:ext cx="4629339" cy="2584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>
                      <a:lumMod val="85000"/>
                    </a:schemeClr>
                  </a:solidFill>
                </a:ln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34CA9D0-A1DE-DF62-9F5E-80AA4414C4C5}"/>
                </a:ext>
              </a:extLst>
            </p:cNvPr>
            <p:cNvSpPr/>
            <p:nvPr/>
          </p:nvSpPr>
          <p:spPr>
            <a:xfrm>
              <a:off x="-1032792" y="3235981"/>
              <a:ext cx="4629339" cy="2584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>
                      <a:lumMod val="85000"/>
                    </a:schemeClr>
                  </a:solidFill>
                </a:ln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AF46697-8773-22EC-21F5-89C22029E09C}"/>
                </a:ext>
              </a:extLst>
            </p:cNvPr>
            <p:cNvSpPr/>
            <p:nvPr/>
          </p:nvSpPr>
          <p:spPr>
            <a:xfrm>
              <a:off x="-1032792" y="4351207"/>
              <a:ext cx="4629339" cy="2584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>
                      <a:lumMod val="85000"/>
                    </a:schemeClr>
                  </a:solidFill>
                </a:ln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3EC17D2-DA63-C1A6-9908-773F1A05BBF7}"/>
                </a:ext>
              </a:extLst>
            </p:cNvPr>
            <p:cNvSpPr/>
            <p:nvPr/>
          </p:nvSpPr>
          <p:spPr>
            <a:xfrm>
              <a:off x="-1032792" y="4722949"/>
              <a:ext cx="4629339" cy="25841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>
                      <a:lumMod val="85000"/>
                    </a:schemeClr>
                  </a:solidFill>
                </a:ln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9C54DFA-C002-FF7D-F3F9-454728558DD4}"/>
                </a:ext>
              </a:extLst>
            </p:cNvPr>
            <p:cNvSpPr/>
            <p:nvPr/>
          </p:nvSpPr>
          <p:spPr>
            <a:xfrm>
              <a:off x="-1032792" y="5094689"/>
              <a:ext cx="4629339" cy="258417"/>
            </a:xfrm>
            <a:prstGeom prst="rect">
              <a:avLst/>
            </a:prstGeom>
            <a:solidFill>
              <a:srgbClr val="F2681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>
                      <a:lumMod val="85000"/>
                    </a:schemeClr>
                  </a:solidFill>
                </a:ln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8FB18CD-6F91-6202-1365-DD398855D100}"/>
                </a:ext>
              </a:extLst>
            </p:cNvPr>
            <p:cNvSpPr/>
            <p:nvPr/>
          </p:nvSpPr>
          <p:spPr>
            <a:xfrm>
              <a:off x="-1032792" y="3979465"/>
              <a:ext cx="4629339" cy="2584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>
                      <a:lumMod val="85000"/>
                    </a:schemeClr>
                  </a:solidFill>
                </a:ln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1FEE119F-796D-BF7B-D09E-157AAE782322}"/>
              </a:ext>
            </a:extLst>
          </p:cNvPr>
          <p:cNvSpPr/>
          <p:nvPr userDrawn="1"/>
        </p:nvSpPr>
        <p:spPr>
          <a:xfrm>
            <a:off x="557577" y="605200"/>
            <a:ext cx="45719" cy="312915"/>
          </a:xfrm>
          <a:prstGeom prst="rect">
            <a:avLst/>
          </a:prstGeom>
          <a:solidFill>
            <a:srgbClr val="0D4B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0345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orient="horz" pos="3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9F6C60B-8FDC-07C0-2524-410AA157E4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41A2A"/>
              </a:gs>
              <a:gs pos="66000">
                <a:srgbClr val="042655"/>
              </a:gs>
              <a:gs pos="100000">
                <a:srgbClr val="184B8D"/>
              </a:gs>
            </a:gsLst>
            <a:lin ang="57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089C1A4A-20E7-94B6-EDB1-32AAACCDF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5" y="6169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E5B9607F-2D79-4343-9B3F-A9AD6E31319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C6D08-23DC-1A59-EB2B-EE2E799DF4E7}"/>
              </a:ext>
            </a:extLst>
          </p:cNvPr>
          <p:cNvSpPr/>
          <p:nvPr userDrawn="1"/>
        </p:nvSpPr>
        <p:spPr>
          <a:xfrm>
            <a:off x="557577" y="605200"/>
            <a:ext cx="45719" cy="312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1B76B22A-D83E-1D76-BFEA-1173A8097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650" y="6266036"/>
            <a:ext cx="930034" cy="1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3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查看图片">
            <a:extLst>
              <a:ext uri="{FF2B5EF4-FFF2-40B4-BE49-F238E27FC236}">
                <a16:creationId xmlns:a16="http://schemas.microsoft.com/office/drawing/2014/main" id="{01D678AF-86D9-AF3A-B152-9FECF935D94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r="77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9F6C60B-8FDC-07C0-2524-410AA157E4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9000">
                <a:srgbClr val="041A2A"/>
              </a:gs>
              <a:gs pos="98000">
                <a:srgbClr val="042655">
                  <a:alpha val="70000"/>
                </a:srgb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089C1A4A-20E7-94B6-EDB1-32AAACCDF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5" y="6169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E5B9607F-2D79-4343-9B3F-A9AD6E31319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C6D08-23DC-1A59-EB2B-EE2E799DF4E7}"/>
              </a:ext>
            </a:extLst>
          </p:cNvPr>
          <p:cNvSpPr/>
          <p:nvPr userDrawn="1"/>
        </p:nvSpPr>
        <p:spPr>
          <a:xfrm>
            <a:off x="557577" y="605200"/>
            <a:ext cx="45719" cy="312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1B76B22A-D83E-1D76-BFEA-1173A8097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650" y="6266036"/>
            <a:ext cx="930034" cy="1048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45F88DD-30D9-6E18-9CF2-06C489FD4FE8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62535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3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0F98D0-D70C-3282-947A-0A500448E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914" r="19668"/>
          <a:stretch>
            <a:fillRect/>
          </a:stretch>
        </p:blipFill>
        <p:spPr>
          <a:xfrm>
            <a:off x="13691" y="-31627"/>
            <a:ext cx="5569942" cy="68867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E95140-ADFA-3083-BDAB-1C5213859B4D}"/>
              </a:ext>
            </a:extLst>
          </p:cNvPr>
          <p:cNvSpPr txBox="1"/>
          <p:nvPr userDrawn="1"/>
        </p:nvSpPr>
        <p:spPr>
          <a:xfrm rot="5400000">
            <a:off x="8277727" y="2334125"/>
            <a:ext cx="59291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7600" b="1" dirty="0">
                <a:solidFill>
                  <a:schemeClr val="bg1">
                    <a:lumMod val="85000"/>
                    <a:alpha val="55000"/>
                  </a:schemeClr>
                </a:solidFill>
                <a:latin typeface="Arial" panose="020B0604020202090204" pitchFamily="34" charset="0"/>
                <a:ea typeface="Microsoft YaHei" panose="020B0703020204020201" pitchFamily="34" charset="-122"/>
                <a:cs typeface="Arial" panose="020B0604020202090204" pitchFamily="34" charset="0"/>
              </a:rPr>
              <a:t>CONTENTS</a:t>
            </a:r>
          </a:p>
          <a:p>
            <a:endParaRPr kumimoji="1" lang="zh-CN" altLang="en-US" sz="7600" dirty="0">
              <a:solidFill>
                <a:schemeClr val="bg1">
                  <a:lumMod val="9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7" name="灯片编号占位符 14">
            <a:extLst>
              <a:ext uri="{FF2B5EF4-FFF2-40B4-BE49-F238E27FC236}">
                <a16:creationId xmlns:a16="http://schemas.microsoft.com/office/drawing/2014/main" id="{47EB0E5C-AAEE-9243-08ED-B7B30CEC7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5" y="6169575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6E6CB5-D08F-4B59-E275-58C774101137}"/>
              </a:ext>
            </a:extLst>
          </p:cNvPr>
          <p:cNvSpPr/>
          <p:nvPr userDrawn="1"/>
        </p:nvSpPr>
        <p:spPr>
          <a:xfrm rot="16200000" flipV="1">
            <a:off x="-651123" y="623244"/>
            <a:ext cx="6885877" cy="5583633"/>
          </a:xfrm>
          <a:prstGeom prst="rect">
            <a:avLst/>
          </a:prstGeom>
          <a:gradFill>
            <a:gsLst>
              <a:gs pos="58000">
                <a:srgbClr val="003787">
                  <a:alpha val="29000"/>
                </a:srgbClr>
              </a:gs>
              <a:gs pos="100000">
                <a:srgbClr val="00286E"/>
              </a:gs>
              <a:gs pos="0">
                <a:srgbClr val="0046A0">
                  <a:alpha val="0"/>
                </a:srgbClr>
              </a:gs>
              <a:gs pos="40000">
                <a:srgbClr val="0046A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奇点能源LOGO三版式 [转换]">
            <a:extLst>
              <a:ext uri="{FF2B5EF4-FFF2-40B4-BE49-F238E27FC236}">
                <a16:creationId xmlns:a16="http://schemas.microsoft.com/office/drawing/2014/main" id="{9B7A2C28-02BD-9C17-4E25-104615B21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080" y="6288376"/>
            <a:ext cx="955545" cy="10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AC3F202-FF1E-C563-97D4-2F875558EFC5}"/>
              </a:ext>
            </a:extLst>
          </p:cNvPr>
          <p:cNvSpPr/>
          <p:nvPr userDrawn="1"/>
        </p:nvSpPr>
        <p:spPr>
          <a:xfrm flipV="1">
            <a:off x="27383" y="-31632"/>
            <a:ext cx="5569942" cy="6882996"/>
          </a:xfrm>
          <a:prstGeom prst="rect">
            <a:avLst/>
          </a:prstGeom>
          <a:gradFill>
            <a:gsLst>
              <a:gs pos="58000">
                <a:srgbClr val="003787">
                  <a:alpha val="0"/>
                </a:srgbClr>
              </a:gs>
              <a:gs pos="100000">
                <a:srgbClr val="00286E">
                  <a:alpha val="64432"/>
                </a:srgbClr>
              </a:gs>
              <a:gs pos="0">
                <a:srgbClr val="0046A0">
                  <a:alpha val="0"/>
                </a:srgbClr>
              </a:gs>
              <a:gs pos="40000">
                <a:srgbClr val="0046A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0831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9607F-2D79-4343-9B3F-A9AD6E3131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79DF8AC-B3E2-B033-900F-E1B38A2F23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114110D-947D-7683-F243-D806AB0C3732}"/>
              </a:ext>
            </a:extLst>
          </p:cNvPr>
          <p:cNvSpPr/>
          <p:nvPr userDrawn="1"/>
        </p:nvSpPr>
        <p:spPr>
          <a:xfrm rot="16200000" flipV="1">
            <a:off x="2665209" y="-2653300"/>
            <a:ext cx="6861600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37BFEB-0796-1044-B70B-60617287CC26}"/>
              </a:ext>
            </a:extLst>
          </p:cNvPr>
          <p:cNvSpPr/>
          <p:nvPr userDrawn="1"/>
        </p:nvSpPr>
        <p:spPr>
          <a:xfrm rot="5400000" flipV="1">
            <a:off x="4293979" y="-4297576"/>
            <a:ext cx="3604051" cy="12192001"/>
          </a:xfrm>
          <a:prstGeom prst="rect">
            <a:avLst/>
          </a:prstGeom>
          <a:gradFill>
            <a:gsLst>
              <a:gs pos="100000">
                <a:srgbClr val="052756">
                  <a:alpha val="8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C36031CD-5D3E-FFF4-D299-8D69369DCE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2" y="5471095"/>
            <a:ext cx="12192000" cy="1375004"/>
          </a:xfrm>
          <a:prstGeom prst="rect">
            <a:avLst/>
          </a:prstGeom>
        </p:spPr>
      </p:pic>
      <p:pic>
        <p:nvPicPr>
          <p:cNvPr id="11" name="图片 10" descr="答复啥办法呢_画板 1">
            <a:extLst>
              <a:ext uri="{FF2B5EF4-FFF2-40B4-BE49-F238E27FC236}">
                <a16:creationId xmlns:a16="http://schemas.microsoft.com/office/drawing/2014/main" id="{91D50F68-936E-C893-666E-B4F89481956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F808114-4E0D-81D1-E9BF-5D14CA4856C4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D5474EA-7532-FE3E-6588-B5FF2532F64F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7" name="直接连接符 21">
              <a:extLst>
                <a:ext uri="{FF2B5EF4-FFF2-40B4-BE49-F238E27FC236}">
                  <a16:creationId xmlns:a16="http://schemas.microsoft.com/office/drawing/2014/main" id="{8EB85AB5-0135-672D-2227-557625924556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22">
              <a:extLst>
                <a:ext uri="{FF2B5EF4-FFF2-40B4-BE49-F238E27FC236}">
                  <a16:creationId xmlns:a16="http://schemas.microsoft.com/office/drawing/2014/main" id="{3D0FD0FD-BA1C-6DA4-0B03-592FB0AF40F1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F4D80B7E-68E3-5FEA-F02F-0298C46770F1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186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7F33F1-B614-C41F-3EE3-E845A86D17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5500"/>
            <a:ext cx="12198400" cy="68616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CF83642-22A0-DF6B-1ECE-FC1A0BD305B0}"/>
              </a:ext>
            </a:extLst>
          </p:cNvPr>
          <p:cNvSpPr/>
          <p:nvPr userDrawn="1"/>
        </p:nvSpPr>
        <p:spPr>
          <a:xfrm rot="16200000" flipV="1">
            <a:off x="2665209" y="-2653300"/>
            <a:ext cx="6861600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838BB890-DE83-8496-D3F4-ECE653BA1B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2" y="5471095"/>
            <a:ext cx="12192000" cy="137500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9ADAA72-1CC1-1601-2945-216C33932896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5" name="直接连接符 21">
              <a:extLst>
                <a:ext uri="{FF2B5EF4-FFF2-40B4-BE49-F238E27FC236}">
                  <a16:creationId xmlns:a16="http://schemas.microsoft.com/office/drawing/2014/main" id="{238FAA98-9181-A25E-FB96-B5E32AE2D625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22">
              <a:extLst>
                <a:ext uri="{FF2B5EF4-FFF2-40B4-BE49-F238E27FC236}">
                  <a16:creationId xmlns:a16="http://schemas.microsoft.com/office/drawing/2014/main" id="{968EC798-9879-BCEF-58AD-83F557BBD4FC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803B14AA-3E1D-909E-F31D-707596D660DB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7D2288E-767E-DBE5-AEAD-DAA9C7211823}"/>
              </a:ext>
            </a:extLst>
          </p:cNvPr>
          <p:cNvSpPr/>
          <p:nvPr userDrawn="1"/>
        </p:nvSpPr>
        <p:spPr>
          <a:xfrm rot="5400000" flipV="1">
            <a:off x="3812808" y="-3816404"/>
            <a:ext cx="4566394" cy="12192001"/>
          </a:xfrm>
          <a:prstGeom prst="rect">
            <a:avLst/>
          </a:prstGeom>
          <a:gradFill>
            <a:gsLst>
              <a:gs pos="100000">
                <a:srgbClr val="00286E">
                  <a:alpha val="5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答复啥办法呢_画板 1">
            <a:extLst>
              <a:ext uri="{FF2B5EF4-FFF2-40B4-BE49-F238E27FC236}">
                <a16:creationId xmlns:a16="http://schemas.microsoft.com/office/drawing/2014/main" id="{F05731C4-2694-AAAB-10BA-1E0D75758B4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3715D65-17B7-8201-DE29-237FF4F0082A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1070872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10E0913-3915-645E-893D-5806A88FF7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"/>
          <a:stretch>
            <a:fillRect/>
          </a:stretch>
        </p:blipFill>
        <p:spPr>
          <a:xfrm>
            <a:off x="-1" y="-3600"/>
            <a:ext cx="12199157" cy="6861600"/>
          </a:xfrm>
          <a:prstGeom prst="rect">
            <a:avLst/>
          </a:prstGeom>
        </p:spPr>
      </p:pic>
      <p:pic>
        <p:nvPicPr>
          <p:cNvPr id="3" name="图片 2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2E889A90-2B88-3C5D-5927-D0F5A754A5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2" y="5471095"/>
            <a:ext cx="12192000" cy="137500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E4A16C1-B45D-D358-8493-C6674CDF1089}"/>
              </a:ext>
            </a:extLst>
          </p:cNvPr>
          <p:cNvSpPr/>
          <p:nvPr userDrawn="1"/>
        </p:nvSpPr>
        <p:spPr>
          <a:xfrm rot="16200000" flipV="1">
            <a:off x="2665205" y="-2655976"/>
            <a:ext cx="6861598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AA21BF5B-2E6B-DE72-2D35-977137056F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0" y="5468247"/>
            <a:ext cx="12192000" cy="137500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2BFDD45-CA23-2D88-781D-3EA5E1DF25D1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3" name="直接连接符 21">
              <a:extLst>
                <a:ext uri="{FF2B5EF4-FFF2-40B4-BE49-F238E27FC236}">
                  <a16:creationId xmlns:a16="http://schemas.microsoft.com/office/drawing/2014/main" id="{0F84866F-FC13-0B48-11CB-DEF00B67AD09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22">
              <a:extLst>
                <a:ext uri="{FF2B5EF4-FFF2-40B4-BE49-F238E27FC236}">
                  <a16:creationId xmlns:a16="http://schemas.microsoft.com/office/drawing/2014/main" id="{064E3F82-C812-73E6-FA91-AD8620A7B82F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52A4EF7-F49D-8D0D-D691-5D95064EB8A9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036ACFB-1D2A-6894-E379-79E9BC3ED636}"/>
              </a:ext>
            </a:extLst>
          </p:cNvPr>
          <p:cNvSpPr/>
          <p:nvPr userDrawn="1"/>
        </p:nvSpPr>
        <p:spPr>
          <a:xfrm rot="5400000" flipV="1">
            <a:off x="3821986" y="-3825579"/>
            <a:ext cx="4548041" cy="12192001"/>
          </a:xfrm>
          <a:prstGeom prst="rect">
            <a:avLst/>
          </a:prstGeom>
          <a:gradFill>
            <a:gsLst>
              <a:gs pos="100000">
                <a:srgbClr val="00286E">
                  <a:alpha val="5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答复啥办法呢_画板 1">
            <a:extLst>
              <a:ext uri="{FF2B5EF4-FFF2-40B4-BE49-F238E27FC236}">
                <a16:creationId xmlns:a16="http://schemas.microsoft.com/office/drawing/2014/main" id="{FE6241A6-26FA-9EF6-D3F0-AA99BCA5232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DCCBBA0-49A0-9C8B-5525-A4172432C689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2206732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322DB2-E1FB-427E-A145-622E88A701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"/>
            <a:ext cx="12192340" cy="685781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1B2F959-5839-5DDC-6320-3BC7354AAB1C}"/>
              </a:ext>
            </a:extLst>
          </p:cNvPr>
          <p:cNvSpPr/>
          <p:nvPr userDrawn="1"/>
        </p:nvSpPr>
        <p:spPr>
          <a:xfrm rot="16200000" flipV="1">
            <a:off x="2665209" y="-2665201"/>
            <a:ext cx="6861600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69CF3EDA-24FF-BDE5-9A63-3F2A4EEF25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2" y="5471095"/>
            <a:ext cx="12192000" cy="137500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BD8AB05-FEB4-F54C-143E-0D0BB2C29FCA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2" name="直接连接符 21">
              <a:extLst>
                <a:ext uri="{FF2B5EF4-FFF2-40B4-BE49-F238E27FC236}">
                  <a16:creationId xmlns:a16="http://schemas.microsoft.com/office/drawing/2014/main" id="{B7397308-87E1-D101-15D8-C20182567AAF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2">
              <a:extLst>
                <a:ext uri="{FF2B5EF4-FFF2-40B4-BE49-F238E27FC236}">
                  <a16:creationId xmlns:a16="http://schemas.microsoft.com/office/drawing/2014/main" id="{F993447E-9466-C815-E162-46AD577306DB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F80D1B8-9089-E67F-F16E-63FA99319B60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FB62836-D951-0812-5274-19FD3CFD2509}"/>
              </a:ext>
            </a:extLst>
          </p:cNvPr>
          <p:cNvSpPr/>
          <p:nvPr userDrawn="1"/>
        </p:nvSpPr>
        <p:spPr>
          <a:xfrm rot="5400000" flipV="1">
            <a:off x="4241341" y="-4244937"/>
            <a:ext cx="3709329" cy="12192001"/>
          </a:xfrm>
          <a:prstGeom prst="rect">
            <a:avLst/>
          </a:prstGeom>
          <a:gradFill>
            <a:gsLst>
              <a:gs pos="100000">
                <a:srgbClr val="00286E">
                  <a:alpha val="5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答复啥办法呢_画板 1">
            <a:extLst>
              <a:ext uri="{FF2B5EF4-FFF2-40B4-BE49-F238E27FC236}">
                <a16:creationId xmlns:a16="http://schemas.microsoft.com/office/drawing/2014/main" id="{9EBCFA53-CD77-EF57-68EE-504AAC24F4A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35C7BF7-7140-FC01-65CE-E483B0DFD0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111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z6/mxrnw1xj03ggrp9hcbn8g3nm0000gn/T/com.kingsoft.wpsoffice.mac/picturecompress_20250711114250/output_1.pngoutput_1">
            <a:extLst>
              <a:ext uri="{FF2B5EF4-FFF2-40B4-BE49-F238E27FC236}">
                <a16:creationId xmlns:a16="http://schemas.microsoft.com/office/drawing/2014/main" id="{278FDE4F-5B19-7980-C580-9A6A412D5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-1800"/>
            <a:ext cx="12198350" cy="68616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271FE75-E3FA-F959-1128-5C61198A54DE}"/>
              </a:ext>
            </a:extLst>
          </p:cNvPr>
          <p:cNvSpPr/>
          <p:nvPr userDrawn="1"/>
        </p:nvSpPr>
        <p:spPr>
          <a:xfrm rot="16200000" flipV="1">
            <a:off x="2665211" y="-2653299"/>
            <a:ext cx="6861600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805BC501-E3A9-6393-4558-640E71B5F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2" y="5471095"/>
            <a:ext cx="12192000" cy="137500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51911AA-77C4-318C-E8F3-B106286577B7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2" name="直接连接符 21">
              <a:extLst>
                <a:ext uri="{FF2B5EF4-FFF2-40B4-BE49-F238E27FC236}">
                  <a16:creationId xmlns:a16="http://schemas.microsoft.com/office/drawing/2014/main" id="{B6CFEAEA-4D72-894F-229D-1DD6CFCFD980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2">
              <a:extLst>
                <a:ext uri="{FF2B5EF4-FFF2-40B4-BE49-F238E27FC236}">
                  <a16:creationId xmlns:a16="http://schemas.microsoft.com/office/drawing/2014/main" id="{D99C2745-9BEC-47F3-EE4D-A15D48803887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F41FF2F-1164-E516-E33A-DE73E89BF552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FD03615-3580-680F-428C-7C154B6B5073}"/>
              </a:ext>
            </a:extLst>
          </p:cNvPr>
          <p:cNvSpPr/>
          <p:nvPr userDrawn="1"/>
        </p:nvSpPr>
        <p:spPr>
          <a:xfrm rot="5400000" flipV="1">
            <a:off x="4241341" y="-4244937"/>
            <a:ext cx="3709329" cy="12192001"/>
          </a:xfrm>
          <a:prstGeom prst="rect">
            <a:avLst/>
          </a:prstGeom>
          <a:gradFill>
            <a:gsLst>
              <a:gs pos="100000">
                <a:srgbClr val="00286E">
                  <a:alpha val="5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答复啥办法呢_画板 1">
            <a:extLst>
              <a:ext uri="{FF2B5EF4-FFF2-40B4-BE49-F238E27FC236}">
                <a16:creationId xmlns:a16="http://schemas.microsoft.com/office/drawing/2014/main" id="{24FF7CF9-5A9A-7F52-C737-8029A763B8D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5C43465-C13F-E60E-C2DD-C27564776A2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2033590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8FFCCD7-97BF-DAA2-9127-0CF363C9BF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01"/>
            <a:ext cx="12192000" cy="68616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04EE4D7-863D-869C-D16F-F089E9790606}"/>
              </a:ext>
            </a:extLst>
          </p:cNvPr>
          <p:cNvSpPr/>
          <p:nvPr userDrawn="1"/>
        </p:nvSpPr>
        <p:spPr>
          <a:xfrm rot="16200000" flipV="1">
            <a:off x="2665226" y="-2668802"/>
            <a:ext cx="6861600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5CD10EB7-C2CB-8626-2DC5-FDEF1BC4C9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2" y="5471095"/>
            <a:ext cx="12192000" cy="137500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298290-CA2B-7DD2-28BD-3CD11DAA4191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2" name="直接连接符 21">
              <a:extLst>
                <a:ext uri="{FF2B5EF4-FFF2-40B4-BE49-F238E27FC236}">
                  <a16:creationId xmlns:a16="http://schemas.microsoft.com/office/drawing/2014/main" id="{2662A6EF-16B5-805D-802F-089B1BB5EAE5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2">
              <a:extLst>
                <a:ext uri="{FF2B5EF4-FFF2-40B4-BE49-F238E27FC236}">
                  <a16:creationId xmlns:a16="http://schemas.microsoft.com/office/drawing/2014/main" id="{AC3579BB-E5C6-B66C-D73C-4E442E781D70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7E784DA3-1938-3D3E-CF93-6CD409F33E4E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9BAFC41-A542-BF69-7BB8-BF8651CB4595}"/>
              </a:ext>
            </a:extLst>
          </p:cNvPr>
          <p:cNvSpPr/>
          <p:nvPr userDrawn="1"/>
        </p:nvSpPr>
        <p:spPr>
          <a:xfrm rot="5400000" flipV="1">
            <a:off x="4241342" y="-4244939"/>
            <a:ext cx="3709329" cy="12192001"/>
          </a:xfrm>
          <a:prstGeom prst="rect">
            <a:avLst/>
          </a:prstGeom>
          <a:gradFill>
            <a:gsLst>
              <a:gs pos="100000">
                <a:srgbClr val="00286E">
                  <a:alpha val="5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答复啥办法呢_画板 1">
            <a:extLst>
              <a:ext uri="{FF2B5EF4-FFF2-40B4-BE49-F238E27FC236}">
                <a16:creationId xmlns:a16="http://schemas.microsoft.com/office/drawing/2014/main" id="{D9477ECE-62F5-38D6-CB73-5898557D9F9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8C1ACA2-7747-51CC-6533-1685CB9028E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2392869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D40327-A54D-9CCC-5794-2C4BDC68BA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2192001" cy="68763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F59B49-8252-B437-61AA-9017E33EEAC8}"/>
              </a:ext>
            </a:extLst>
          </p:cNvPr>
          <p:cNvSpPr/>
          <p:nvPr userDrawn="1"/>
        </p:nvSpPr>
        <p:spPr>
          <a:xfrm rot="16200000" flipV="1">
            <a:off x="2665206" y="-2650450"/>
            <a:ext cx="6861600" cy="12192001"/>
          </a:xfrm>
          <a:prstGeom prst="rect">
            <a:avLst/>
          </a:prstGeom>
          <a:gradFill>
            <a:gsLst>
              <a:gs pos="79000">
                <a:srgbClr val="003787">
                  <a:alpha val="75000"/>
                </a:srgbClr>
              </a:gs>
              <a:gs pos="100000">
                <a:srgbClr val="00286E"/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/private/var/folders/z6/mxrnw1xj03ggrp9hcbn8g3nm0000gn/T/com.kingsoft.wpsoffice.mac/photoeditapp/20250710182418/temp.pngtemp">
            <a:extLst>
              <a:ext uri="{FF2B5EF4-FFF2-40B4-BE49-F238E27FC236}">
                <a16:creationId xmlns:a16="http://schemas.microsoft.com/office/drawing/2014/main" id="{35697B2B-67EE-020B-E6FA-7A4B812799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0" y="5468247"/>
            <a:ext cx="12192000" cy="137500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9BFB3E0-68EA-6C65-A878-BC96838DAFC6}"/>
              </a:ext>
            </a:extLst>
          </p:cNvPr>
          <p:cNvGrpSpPr/>
          <p:nvPr userDrawn="1"/>
        </p:nvGrpSpPr>
        <p:grpSpPr>
          <a:xfrm flipV="1">
            <a:off x="550864" y="5870446"/>
            <a:ext cx="11045823" cy="0"/>
            <a:chOff x="459014" y="4002057"/>
            <a:chExt cx="3974294" cy="0"/>
          </a:xfrm>
        </p:grpSpPr>
        <p:cxnSp>
          <p:nvCxnSpPr>
            <p:cNvPr id="12" name="直接连接符 21">
              <a:extLst>
                <a:ext uri="{FF2B5EF4-FFF2-40B4-BE49-F238E27FC236}">
                  <a16:creationId xmlns:a16="http://schemas.microsoft.com/office/drawing/2014/main" id="{1D67C847-927B-E2CF-36A5-637CEA135FF8}"/>
                </a:ext>
              </a:extLst>
            </p:cNvPr>
            <p:cNvCxnSpPr/>
            <p:nvPr/>
          </p:nvCxnSpPr>
          <p:spPr>
            <a:xfrm flipV="1">
              <a:off x="459014" y="4002057"/>
              <a:ext cx="3974294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2">
              <a:extLst>
                <a:ext uri="{FF2B5EF4-FFF2-40B4-BE49-F238E27FC236}">
                  <a16:creationId xmlns:a16="http://schemas.microsoft.com/office/drawing/2014/main" id="{088BCAF5-FBF1-16D5-B19F-DC6B89B37287}"/>
                </a:ext>
              </a:extLst>
            </p:cNvPr>
            <p:cNvCxnSpPr/>
            <p:nvPr/>
          </p:nvCxnSpPr>
          <p:spPr>
            <a:xfrm flipV="1">
              <a:off x="459014" y="4002057"/>
              <a:ext cx="6392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3DD85E42-3428-F407-218B-515E2579AD3E}"/>
              </a:ext>
            </a:extLst>
          </p:cNvPr>
          <p:cNvSpPr txBox="1"/>
          <p:nvPr userDrawn="1"/>
        </p:nvSpPr>
        <p:spPr>
          <a:xfrm>
            <a:off x="10734860" y="5626181"/>
            <a:ext cx="972000" cy="12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800" dirty="0" err="1">
                <a:solidFill>
                  <a:schemeClr val="bg1">
                    <a:lumMod val="95000"/>
                  </a:schemeClr>
                </a:solidFill>
                <a:latin typeface="Arial Regular" panose="020B0604020202090204" charset="0"/>
                <a:ea typeface="Alibaba PuHuiTi 2.0 55 Regular" panose="00020600040101010101" charset="-122"/>
                <a:cs typeface="Arial Regular" panose="020B0604020202090204" charset="0"/>
                <a:sym typeface="+mn-ea"/>
              </a:rPr>
              <a:t>www.jdenergy.com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latin typeface="Arial Regular" panose="020B0604020202090204" charset="0"/>
              <a:ea typeface="Alibaba PuHuiTi 2.0 55 Regular" panose="00020600040101010101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70AC5D4-5A2E-223B-D6DC-D24EC967868D}"/>
              </a:ext>
            </a:extLst>
          </p:cNvPr>
          <p:cNvSpPr/>
          <p:nvPr userDrawn="1"/>
        </p:nvSpPr>
        <p:spPr>
          <a:xfrm rot="5400000" flipV="1">
            <a:off x="4226591" y="-4226586"/>
            <a:ext cx="3738829" cy="12192001"/>
          </a:xfrm>
          <a:prstGeom prst="rect">
            <a:avLst/>
          </a:prstGeom>
          <a:gradFill>
            <a:gsLst>
              <a:gs pos="100000">
                <a:srgbClr val="00286E">
                  <a:alpha val="50000"/>
                </a:srgbClr>
              </a:gs>
              <a:gs pos="48000">
                <a:srgbClr val="0046A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答复啥办法呢_画板 1">
            <a:extLst>
              <a:ext uri="{FF2B5EF4-FFF2-40B4-BE49-F238E27FC236}">
                <a16:creationId xmlns:a16="http://schemas.microsoft.com/office/drawing/2014/main" id="{FCE1C7FF-E4C0-FC81-B300-5B13132D6051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616585"/>
            <a:ext cx="1862455" cy="24828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5C9CF22-8CB7-49BE-69F9-1C61AD4F529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618730" y="54038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Reliable Clean Power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389106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C714AD-1675-5E62-73E8-77D3DF127ED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5" r:id="rId8"/>
    <p:sldLayoutId id="2147483686" r:id="rId9"/>
    <p:sldLayoutId id="2147483676" r:id="rId10"/>
    <p:sldLayoutId id="2147483677" r:id="rId11"/>
    <p:sldLayoutId id="2147483650" r:id="rId12"/>
    <p:sldLayoutId id="214748369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0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18B7-D3F1-7637-DC88-0906A8456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AAC432-3CA4-A999-2F8C-8AA76C128FC3}"/>
              </a:ext>
            </a:extLst>
          </p:cNvPr>
          <p:cNvSpPr txBox="1"/>
          <p:nvPr/>
        </p:nvSpPr>
        <p:spPr>
          <a:xfrm>
            <a:off x="860575" y="5263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奇点全系列产品全景图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23C0C1-1EEF-354B-F874-276B28B69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B9607F-2D79-4343-9B3F-A9AD6E313195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9B39D9C-6E2C-FD8E-04C7-9DF1732E2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44232"/>
              </p:ext>
            </p:extLst>
          </p:nvPr>
        </p:nvGraphicFramePr>
        <p:xfrm>
          <a:off x="860575" y="1439072"/>
          <a:ext cx="10707311" cy="4389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277">
                  <a:extLst>
                    <a:ext uri="{9D8B030D-6E8A-4147-A177-3AD203B41FA5}">
                      <a16:colId xmlns:a16="http://schemas.microsoft.com/office/drawing/2014/main" val="79321039"/>
                    </a:ext>
                  </a:extLst>
                </a:gridCol>
                <a:gridCol w="1736035">
                  <a:extLst>
                    <a:ext uri="{9D8B030D-6E8A-4147-A177-3AD203B41FA5}">
                      <a16:colId xmlns:a16="http://schemas.microsoft.com/office/drawing/2014/main" val="495322908"/>
                    </a:ext>
                  </a:extLst>
                </a:gridCol>
                <a:gridCol w="1736035">
                  <a:extLst>
                    <a:ext uri="{9D8B030D-6E8A-4147-A177-3AD203B41FA5}">
                      <a16:colId xmlns:a16="http://schemas.microsoft.com/office/drawing/2014/main" val="1356555383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1793572294"/>
                    </a:ext>
                  </a:extLst>
                </a:gridCol>
                <a:gridCol w="1635399">
                  <a:extLst>
                    <a:ext uri="{9D8B030D-6E8A-4147-A177-3AD203B41FA5}">
                      <a16:colId xmlns:a16="http://schemas.microsoft.com/office/drawing/2014/main" val="4139757170"/>
                    </a:ext>
                  </a:extLst>
                </a:gridCol>
                <a:gridCol w="1110136">
                  <a:extLst>
                    <a:ext uri="{9D8B030D-6E8A-4147-A177-3AD203B41FA5}">
                      <a16:colId xmlns:a16="http://schemas.microsoft.com/office/drawing/2014/main" val="4122115037"/>
                    </a:ext>
                  </a:extLst>
                </a:gridCol>
                <a:gridCol w="2130003">
                  <a:extLst>
                    <a:ext uri="{9D8B030D-6E8A-4147-A177-3AD203B41FA5}">
                      <a16:colId xmlns:a16="http://schemas.microsoft.com/office/drawing/2014/main" val="2113773927"/>
                    </a:ext>
                  </a:extLst>
                </a:gridCol>
              </a:tblGrid>
              <a:tr h="42948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产品系列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产品名称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产品型号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可售区域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产品用途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当前状态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产品尺寸（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mm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482EA"/>
                        </a:gs>
                        <a:gs pos="76000">
                          <a:srgbClr val="0482EA">
                            <a:alpha val="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397346"/>
                  </a:ext>
                </a:extLst>
              </a:tr>
              <a:tr h="360000">
                <a:tc rowSpan="5">
                  <a:txBody>
                    <a:bodyPr/>
                    <a:lstStyle/>
                    <a:p>
                      <a:pPr algn="l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智慧能量块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eBlook-261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eBlook-261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用户侧低压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1000*1350*2400</a:t>
                      </a:r>
                      <a:endParaRPr lang="zh-CN" altLang="en-US" sz="1200" kern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222583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eBlook-250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eBlook-250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用户侧低压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1000*1350*2400</a:t>
                      </a:r>
                      <a:endParaRPr lang="zh-CN" altLang="en-US" sz="1200" kern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435226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eBlook-418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eBlook-418P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用户侧中压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&amp;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1400*1300*2350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10014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eBlook-418A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用户侧中压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&amp;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1400*1300*2350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40691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eBlook-836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eBlook-836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用户侧中压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&amp;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样机阶段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2550*1500*2550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1045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光储一体机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eBlook-100C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eBlook-100C-IEC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用户侧低压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1000*1000*2270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8456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zh-CN" altLang="en-US" sz="12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eBlook-100C-UL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用户侧低压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研发阶段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1000*1000*2270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621642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变流升压一体机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eStation-HV35-5160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eStation-HV35-5160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9700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*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3300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*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3400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745279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eStation-MV-6880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eStation-MV-6880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12,192*2,438*2,896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069831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储能集装箱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Galaxy-1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Galaxy-1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-2G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用户侧中压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&amp;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6058*2438*2896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88523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Galaxy-1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-4G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用户侧中压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&amp;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源网侧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量产中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6058*2438*2896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729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185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kumimoji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166</Words>
  <Application>Microsoft Macintosh PowerPoint</Application>
  <PresentationFormat>宽屏</PresentationFormat>
  <Paragraphs>77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Microsoft YaHei</vt:lpstr>
      <vt:lpstr>Microsoft YaHei</vt:lpstr>
      <vt:lpstr>Arial Regular</vt:lpstr>
      <vt:lpstr>Arial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晴晴</dc:creator>
  <cp:lastModifiedBy>晴晴</cp:lastModifiedBy>
  <cp:revision>151</cp:revision>
  <dcterms:created xsi:type="dcterms:W3CDTF">2025-07-14T09:37:32Z</dcterms:created>
  <dcterms:modified xsi:type="dcterms:W3CDTF">2025-09-12T07:02:48Z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7208C10BB90598FDDBCF74684BFD52FB_42</vt:lpwstr>
  </property>
  <property fmtid="{D5CDD505-2E9C-101B-9397-08002B2CF9AE}" pid="3" name="KSOProductBuildVer">
    <vt:lpwstr>2052-6.10.2.8876</vt:lpwstr>
  </property>
</Properties>
</file>